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4"/>
  </p:sldMasterIdLst>
  <p:notesMasterIdLst>
    <p:notesMasterId r:id="rId44"/>
  </p:notesMasterIdLst>
  <p:sldIdLst>
    <p:sldId id="1110" r:id="rId5"/>
    <p:sldId id="1118" r:id="rId6"/>
    <p:sldId id="2076137507" r:id="rId7"/>
    <p:sldId id="2076137515" r:id="rId8"/>
    <p:sldId id="2076137508" r:id="rId9"/>
    <p:sldId id="2076137520" r:id="rId10"/>
    <p:sldId id="2076137509" r:id="rId11"/>
    <p:sldId id="2076137510" r:id="rId12"/>
    <p:sldId id="2076137498" r:id="rId13"/>
    <p:sldId id="2076137517" r:id="rId14"/>
    <p:sldId id="2076137497" r:id="rId15"/>
    <p:sldId id="2076137522" r:id="rId16"/>
    <p:sldId id="2076137521" r:id="rId17"/>
    <p:sldId id="2076137523" r:id="rId18"/>
    <p:sldId id="2076137529" r:id="rId19"/>
    <p:sldId id="2076137526" r:id="rId20"/>
    <p:sldId id="2076137504" r:id="rId21"/>
    <p:sldId id="2076137530" r:id="rId22"/>
    <p:sldId id="2076137531" r:id="rId23"/>
    <p:sldId id="2076137502" r:id="rId24"/>
    <p:sldId id="2076137527" r:id="rId25"/>
    <p:sldId id="2076137532" r:id="rId26"/>
    <p:sldId id="2076137534" r:id="rId27"/>
    <p:sldId id="2076137535" r:id="rId28"/>
    <p:sldId id="2076137533" r:id="rId29"/>
    <p:sldId id="2076137506" r:id="rId30"/>
    <p:sldId id="2076137536" r:id="rId31"/>
    <p:sldId id="2076137513" r:id="rId32"/>
    <p:sldId id="2076137544" r:id="rId33"/>
    <p:sldId id="2076137514" r:id="rId34"/>
    <p:sldId id="2076137519" r:id="rId35"/>
    <p:sldId id="2076137541" r:id="rId36"/>
    <p:sldId id="2076137542" r:id="rId37"/>
    <p:sldId id="2076137543" r:id="rId38"/>
    <p:sldId id="2076137537" r:id="rId39"/>
    <p:sldId id="2076137493" r:id="rId40"/>
    <p:sldId id="2076137540" r:id="rId41"/>
    <p:sldId id="1116" r:id="rId42"/>
    <p:sldId id="26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9C2C18-4D50-0EE9-6AA0-DAC907832292}" name="Arkie Kostov" initials="AK" userId="S::Arkie.Kostov@findex.com.au::4dbaaea6-216f-4394-a4ea-aa88eb2dad5a" providerId="AD"/>
  <p188:author id="{6E6BA66B-6492-5B3A-C71A-194E18A3040C}" name="Silvia Vanelli-Tagliacane" initials="SV" userId="S::Silvia.Vanelli-Tagliacane@findex.com.au::f1f9e236-0f5e-4efe-b605-225323aa153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D0"/>
    <a:srgbClr val="F2F5F6"/>
    <a:srgbClr val="6196A6"/>
    <a:srgbClr val="5DABDF"/>
    <a:srgbClr val="6AC288"/>
    <a:srgbClr val="68C9D0"/>
    <a:srgbClr val="99C4C7"/>
    <a:srgbClr val="489DB1"/>
    <a:srgbClr val="F2F6F6"/>
    <a:srgbClr val="C6DE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51" autoAdjust="0"/>
    <p:restoredTop sz="94658"/>
  </p:normalViewPr>
  <p:slideViewPr>
    <p:cSldViewPr snapToGrid="0">
      <p:cViewPr varScale="1">
        <p:scale>
          <a:sx n="159" d="100"/>
          <a:sy n="159" d="100"/>
        </p:scale>
        <p:origin x="107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Edwards" userId="be21a80c-8d1f-4fa8-868f-90ccc36ae273" providerId="ADAL" clId="{AD86AC66-D349-49A0-8243-BF97208E94F7}"/>
    <pc:docChg chg="undo custSel addSld modSld">
      <pc:chgData name="Jordan Edwards" userId="be21a80c-8d1f-4fa8-868f-90ccc36ae273" providerId="ADAL" clId="{AD86AC66-D349-49A0-8243-BF97208E94F7}" dt="2025-08-12T01:32:13.656" v="662" actId="20577"/>
      <pc:docMkLst>
        <pc:docMk/>
      </pc:docMkLst>
      <pc:sldChg chg="modSp mod">
        <pc:chgData name="Jordan Edwards" userId="be21a80c-8d1f-4fa8-868f-90ccc36ae273" providerId="ADAL" clId="{AD86AC66-D349-49A0-8243-BF97208E94F7}" dt="2025-08-12T01:32:13.656" v="662" actId="20577"/>
        <pc:sldMkLst>
          <pc:docMk/>
          <pc:sldMk cId="3973554737" sldId="2076137493"/>
        </pc:sldMkLst>
        <pc:spChg chg="mod">
          <ac:chgData name="Jordan Edwards" userId="be21a80c-8d1f-4fa8-868f-90ccc36ae273" providerId="ADAL" clId="{AD86AC66-D349-49A0-8243-BF97208E94F7}" dt="2025-08-12T01:32:13.656" v="662" actId="20577"/>
          <ac:spMkLst>
            <pc:docMk/>
            <pc:sldMk cId="3973554737" sldId="2076137493"/>
            <ac:spMk id="25" creationId="{6D8B2572-BCC3-4403-9397-3253C16598C5}"/>
          </ac:spMkLst>
        </pc:spChg>
        <pc:spChg chg="mod">
          <ac:chgData name="Jordan Edwards" userId="be21a80c-8d1f-4fa8-868f-90ccc36ae273" providerId="ADAL" clId="{AD86AC66-D349-49A0-8243-BF97208E94F7}" dt="2025-08-12T01:32:09.216" v="660" actId="20577"/>
          <ac:spMkLst>
            <pc:docMk/>
            <pc:sldMk cId="3973554737" sldId="2076137493"/>
            <ac:spMk id="27" creationId="{3FB22DBC-8486-40F9-9A86-465DA51978D5}"/>
          </ac:spMkLst>
        </pc:spChg>
      </pc:sldChg>
      <pc:sldChg chg="modSp mod">
        <pc:chgData name="Jordan Edwards" userId="be21a80c-8d1f-4fa8-868f-90ccc36ae273" providerId="ADAL" clId="{AD86AC66-D349-49A0-8243-BF97208E94F7}" dt="2025-08-12T01:28:08.822" v="450" actId="27636"/>
        <pc:sldMkLst>
          <pc:docMk/>
          <pc:sldMk cId="3429352642" sldId="2076137513"/>
        </pc:sldMkLst>
        <pc:spChg chg="mod">
          <ac:chgData name="Jordan Edwards" userId="be21a80c-8d1f-4fa8-868f-90ccc36ae273" providerId="ADAL" clId="{AD86AC66-D349-49A0-8243-BF97208E94F7}" dt="2025-08-12T01:28:08.822" v="450" actId="27636"/>
          <ac:spMkLst>
            <pc:docMk/>
            <pc:sldMk cId="3429352642" sldId="2076137513"/>
            <ac:spMk id="5" creationId="{3CF40FFD-6A83-45E2-9005-A210DD0C8067}"/>
          </ac:spMkLst>
        </pc:spChg>
      </pc:sldChg>
      <pc:sldChg chg="modSp mod">
        <pc:chgData name="Jordan Edwards" userId="be21a80c-8d1f-4fa8-868f-90ccc36ae273" providerId="ADAL" clId="{AD86AC66-D349-49A0-8243-BF97208E94F7}" dt="2025-08-12T00:57:50.702" v="20" actId="20577"/>
        <pc:sldMkLst>
          <pc:docMk/>
          <pc:sldMk cId="3229664744" sldId="2076137517"/>
        </pc:sldMkLst>
        <pc:spChg chg="mod">
          <ac:chgData name="Jordan Edwards" userId="be21a80c-8d1f-4fa8-868f-90ccc36ae273" providerId="ADAL" clId="{AD86AC66-D349-49A0-8243-BF97208E94F7}" dt="2025-08-12T00:57:50.702" v="20" actId="20577"/>
          <ac:spMkLst>
            <pc:docMk/>
            <pc:sldMk cId="3229664744" sldId="2076137517"/>
            <ac:spMk id="5" creationId="{3CF40FFD-6A83-45E2-9005-A210DD0C8067}"/>
          </ac:spMkLst>
        </pc:spChg>
      </pc:sldChg>
      <pc:sldChg chg="modSp mod">
        <pc:chgData name="Jordan Edwards" userId="be21a80c-8d1f-4fa8-868f-90ccc36ae273" providerId="ADAL" clId="{AD86AC66-D349-49A0-8243-BF97208E94F7}" dt="2025-08-12T01:00:16.731" v="140" actId="20577"/>
        <pc:sldMkLst>
          <pc:docMk/>
          <pc:sldMk cId="3128604532" sldId="2076137531"/>
        </pc:sldMkLst>
        <pc:spChg chg="mod">
          <ac:chgData name="Jordan Edwards" userId="be21a80c-8d1f-4fa8-868f-90ccc36ae273" providerId="ADAL" clId="{AD86AC66-D349-49A0-8243-BF97208E94F7}" dt="2025-08-12T01:00:16.731" v="140" actId="20577"/>
          <ac:spMkLst>
            <pc:docMk/>
            <pc:sldMk cId="3128604532" sldId="2076137531"/>
            <ac:spMk id="5" creationId="{3CF40FFD-6A83-45E2-9005-A210DD0C8067}"/>
          </ac:spMkLst>
        </pc:spChg>
      </pc:sldChg>
      <pc:sldChg chg="modSp mod">
        <pc:chgData name="Jordan Edwards" userId="be21a80c-8d1f-4fa8-868f-90ccc36ae273" providerId="ADAL" clId="{AD86AC66-D349-49A0-8243-BF97208E94F7}" dt="2025-08-12T01:31:27.755" v="651" actId="20577"/>
        <pc:sldMkLst>
          <pc:docMk/>
          <pc:sldMk cId="1286477315" sldId="2076137536"/>
        </pc:sldMkLst>
        <pc:spChg chg="mod">
          <ac:chgData name="Jordan Edwards" userId="be21a80c-8d1f-4fa8-868f-90ccc36ae273" providerId="ADAL" clId="{AD86AC66-D349-49A0-8243-BF97208E94F7}" dt="2025-08-12T01:31:27.755" v="651" actId="20577"/>
          <ac:spMkLst>
            <pc:docMk/>
            <pc:sldMk cId="1286477315" sldId="2076137536"/>
            <ac:spMk id="5" creationId="{3CF40FFD-6A83-45E2-9005-A210DD0C8067}"/>
          </ac:spMkLst>
        </pc:spChg>
      </pc:sldChg>
      <pc:sldChg chg="modSp mod">
        <pc:chgData name="Jordan Edwards" userId="be21a80c-8d1f-4fa8-868f-90ccc36ae273" providerId="ADAL" clId="{AD86AC66-D349-49A0-8243-BF97208E94F7}" dt="2025-08-12T01:06:52.227" v="214" actId="255"/>
        <pc:sldMkLst>
          <pc:docMk/>
          <pc:sldMk cId="215661252" sldId="2076137541"/>
        </pc:sldMkLst>
        <pc:spChg chg="mod">
          <ac:chgData name="Jordan Edwards" userId="be21a80c-8d1f-4fa8-868f-90ccc36ae273" providerId="ADAL" clId="{AD86AC66-D349-49A0-8243-BF97208E94F7}" dt="2025-08-12T01:06:52.227" v="214" actId="255"/>
          <ac:spMkLst>
            <pc:docMk/>
            <pc:sldMk cId="215661252" sldId="2076137541"/>
            <ac:spMk id="5" creationId="{3CF40FFD-6A83-45E2-9005-A210DD0C8067}"/>
          </ac:spMkLst>
        </pc:spChg>
      </pc:sldChg>
      <pc:sldChg chg="modSp mod">
        <pc:chgData name="Jordan Edwards" userId="be21a80c-8d1f-4fa8-868f-90ccc36ae273" providerId="ADAL" clId="{AD86AC66-D349-49A0-8243-BF97208E94F7}" dt="2025-08-12T01:30:00.711" v="593" actId="20577"/>
        <pc:sldMkLst>
          <pc:docMk/>
          <pc:sldMk cId="1606081456" sldId="2076137543"/>
        </pc:sldMkLst>
        <pc:spChg chg="mod">
          <ac:chgData name="Jordan Edwards" userId="be21a80c-8d1f-4fa8-868f-90ccc36ae273" providerId="ADAL" clId="{AD86AC66-D349-49A0-8243-BF97208E94F7}" dt="2025-08-12T01:30:00.711" v="593" actId="20577"/>
          <ac:spMkLst>
            <pc:docMk/>
            <pc:sldMk cId="1606081456" sldId="2076137543"/>
            <ac:spMk id="5" creationId="{3CF40FFD-6A83-45E2-9005-A210DD0C8067}"/>
          </ac:spMkLst>
        </pc:spChg>
      </pc:sldChg>
      <pc:sldChg chg="modSp add mod">
        <pc:chgData name="Jordan Edwards" userId="be21a80c-8d1f-4fa8-868f-90ccc36ae273" providerId="ADAL" clId="{AD86AC66-D349-49A0-8243-BF97208E94F7}" dt="2025-08-12T01:27:09.013" v="405" actId="20577"/>
        <pc:sldMkLst>
          <pc:docMk/>
          <pc:sldMk cId="2025707172" sldId="2076137544"/>
        </pc:sldMkLst>
        <pc:spChg chg="mod">
          <ac:chgData name="Jordan Edwards" userId="be21a80c-8d1f-4fa8-868f-90ccc36ae273" providerId="ADAL" clId="{AD86AC66-D349-49A0-8243-BF97208E94F7}" dt="2025-08-12T01:27:09.013" v="405" actId="20577"/>
          <ac:spMkLst>
            <pc:docMk/>
            <pc:sldMk cId="2025707172" sldId="2076137544"/>
            <ac:spMk id="5" creationId="{3CF40FFD-6A83-45E2-9005-A210DD0C8067}"/>
          </ac:spMkLst>
        </pc:spChg>
        <pc:spChg chg="mod">
          <ac:chgData name="Jordan Edwards" userId="be21a80c-8d1f-4fa8-868f-90ccc36ae273" providerId="ADAL" clId="{AD86AC66-D349-49A0-8243-BF97208E94F7}" dt="2025-08-12T01:05:45.007" v="213" actId="20577"/>
          <ac:spMkLst>
            <pc:docMk/>
            <pc:sldMk cId="2025707172" sldId="2076137544"/>
            <ac:spMk id="6" creationId="{9E201531-6C57-4811-9543-F5EE84AFC31E}"/>
          </ac:spMkLst>
        </pc:spChg>
      </pc:sldChg>
    </pc:docChg>
  </pc:docChgLst>
  <pc:docChgLst>
    <pc:chgData name="Jordan Edwards" userId="be21a80c-8d1f-4fa8-868f-90ccc36ae273" providerId="ADAL" clId="{CBB283B0-B73B-42EC-99F7-FD9BEEF22B71}"/>
    <pc:docChg chg="undo custSel addSld delSld modSld sldOrd modMainMaster">
      <pc:chgData name="Jordan Edwards" userId="be21a80c-8d1f-4fa8-868f-90ccc36ae273" providerId="ADAL" clId="{CBB283B0-B73B-42EC-99F7-FD9BEEF22B71}" dt="2025-08-08T01:19:53.222" v="15451" actId="255"/>
      <pc:docMkLst>
        <pc:docMk/>
      </pc:docMkLst>
      <pc:sldChg chg="del">
        <pc:chgData name="Jordan Edwards" userId="be21a80c-8d1f-4fa8-868f-90ccc36ae273" providerId="ADAL" clId="{CBB283B0-B73B-42EC-99F7-FD9BEEF22B71}" dt="2025-08-06T09:41:56.836" v="129" actId="2696"/>
        <pc:sldMkLst>
          <pc:docMk/>
          <pc:sldMk cId="2856616498" sldId="257"/>
        </pc:sldMkLst>
      </pc:sldChg>
      <pc:sldChg chg="del">
        <pc:chgData name="Jordan Edwards" userId="be21a80c-8d1f-4fa8-868f-90ccc36ae273" providerId="ADAL" clId="{CBB283B0-B73B-42EC-99F7-FD9BEEF22B71}" dt="2025-08-06T09:41:56.836" v="129" actId="2696"/>
        <pc:sldMkLst>
          <pc:docMk/>
          <pc:sldMk cId="3638198870" sldId="258"/>
        </pc:sldMkLst>
      </pc:sldChg>
      <pc:sldChg chg="delSp modSp mod ord">
        <pc:chgData name="Jordan Edwards" userId="be21a80c-8d1f-4fa8-868f-90ccc36ae273" providerId="ADAL" clId="{CBB283B0-B73B-42EC-99F7-FD9BEEF22B71}" dt="2025-08-06T09:42:56.946" v="137"/>
        <pc:sldMkLst>
          <pc:docMk/>
          <pc:sldMk cId="1516544292" sldId="260"/>
        </pc:sldMkLst>
        <pc:spChg chg="mod">
          <ac:chgData name="Jordan Edwards" userId="be21a80c-8d1f-4fa8-868f-90ccc36ae273" providerId="ADAL" clId="{CBB283B0-B73B-42EC-99F7-FD9BEEF22B71}" dt="2025-08-06T09:29:25.584" v="3" actId="20577"/>
          <ac:spMkLst>
            <pc:docMk/>
            <pc:sldMk cId="1516544292" sldId="260"/>
            <ac:spMk id="6" creationId="{CA25848B-3F6D-403E-A13E-5BD2A134F37B}"/>
          </ac:spMkLst>
        </pc:spChg>
        <pc:spChg chg="del">
          <ac:chgData name="Jordan Edwards" userId="be21a80c-8d1f-4fa8-868f-90ccc36ae273" providerId="ADAL" clId="{CBB283B0-B73B-42EC-99F7-FD9BEEF22B71}" dt="2025-08-06T09:29:10.879" v="0" actId="478"/>
          <ac:spMkLst>
            <pc:docMk/>
            <pc:sldMk cId="1516544292" sldId="260"/>
            <ac:spMk id="7" creationId="{3966107F-1B9B-25C0-80B2-5859771A094F}"/>
          </ac:spMkLst>
        </pc:spChg>
      </pc:sldChg>
      <pc:sldChg chg="modSp del mod modClrScheme chgLayout">
        <pc:chgData name="Jordan Edwards" userId="be21a80c-8d1f-4fa8-868f-90ccc36ae273" providerId="ADAL" clId="{CBB283B0-B73B-42EC-99F7-FD9BEEF22B71}" dt="2025-08-06T09:51:17.718" v="207" actId="2696"/>
        <pc:sldMkLst>
          <pc:docMk/>
          <pc:sldMk cId="704614655" sldId="1109"/>
        </pc:sldMkLst>
        <pc:spChg chg="mod ord">
          <ac:chgData name="Jordan Edwards" userId="be21a80c-8d1f-4fa8-868f-90ccc36ae273" providerId="ADAL" clId="{CBB283B0-B73B-42EC-99F7-FD9BEEF22B71}" dt="2025-08-06T09:44:10.833" v="142" actId="700"/>
          <ac:spMkLst>
            <pc:docMk/>
            <pc:sldMk cId="704614655" sldId="1109"/>
            <ac:spMk id="12" creationId="{BAF6FD8E-0245-E205-1094-844F1E38DAD3}"/>
          </ac:spMkLst>
        </pc:spChg>
        <pc:spChg chg="mod ord">
          <ac:chgData name="Jordan Edwards" userId="be21a80c-8d1f-4fa8-868f-90ccc36ae273" providerId="ADAL" clId="{CBB283B0-B73B-42EC-99F7-FD9BEEF22B71}" dt="2025-08-06T09:44:10.833" v="142" actId="700"/>
          <ac:spMkLst>
            <pc:docMk/>
            <pc:sldMk cId="704614655" sldId="1109"/>
            <ac:spMk id="14" creationId="{272B8D0E-3014-06F8-E232-451E6D8CF2A0}"/>
          </ac:spMkLst>
        </pc:spChg>
      </pc:sldChg>
      <pc:sldChg chg="addSp delSp modSp mod modTransition modClrScheme chgLayout">
        <pc:chgData name="Jordan Edwards" userId="be21a80c-8d1f-4fa8-868f-90ccc36ae273" providerId="ADAL" clId="{CBB283B0-B73B-42EC-99F7-FD9BEEF22B71}" dt="2025-08-08T01:12:29.215" v="15241"/>
        <pc:sldMkLst>
          <pc:docMk/>
          <pc:sldMk cId="1266423125" sldId="1110"/>
        </pc:sldMkLst>
        <pc:spChg chg="add del mod ord">
          <ac:chgData name="Jordan Edwards" userId="be21a80c-8d1f-4fa8-868f-90ccc36ae273" providerId="ADAL" clId="{CBB283B0-B73B-42EC-99F7-FD9BEEF22B71}" dt="2025-08-06T09:43:35.137" v="139" actId="700"/>
          <ac:spMkLst>
            <pc:docMk/>
            <pc:sldMk cId="1266423125" sldId="1110"/>
            <ac:spMk id="2" creationId="{3BA9CF35-8C80-402C-89E7-E2507C439699}"/>
          </ac:spMkLst>
        </pc:spChg>
        <pc:spChg chg="add del mod ord">
          <ac:chgData name="Jordan Edwards" userId="be21a80c-8d1f-4fa8-868f-90ccc36ae273" providerId="ADAL" clId="{CBB283B0-B73B-42EC-99F7-FD9BEEF22B71}" dt="2025-08-06T09:43:52.086" v="140" actId="700"/>
          <ac:spMkLst>
            <pc:docMk/>
            <pc:sldMk cId="1266423125" sldId="1110"/>
            <ac:spMk id="3" creationId="{56F8003A-F1E9-6CCB-4533-1EF655770646}"/>
          </ac:spMkLst>
        </pc:spChg>
        <pc:spChg chg="add del mod ord">
          <ac:chgData name="Jordan Edwards" userId="be21a80c-8d1f-4fa8-868f-90ccc36ae273" providerId="ADAL" clId="{CBB283B0-B73B-42EC-99F7-FD9BEEF22B71}" dt="2025-08-06T09:43:52.086" v="140" actId="700"/>
          <ac:spMkLst>
            <pc:docMk/>
            <pc:sldMk cId="1266423125" sldId="1110"/>
            <ac:spMk id="4" creationId="{F009ABCC-CB1C-5CA4-0ECD-3714B592B338}"/>
          </ac:spMkLst>
        </pc:spChg>
        <pc:spChg chg="del">
          <ac:chgData name="Jordan Edwards" userId="be21a80c-8d1f-4fa8-868f-90ccc36ae273" providerId="ADAL" clId="{CBB283B0-B73B-42EC-99F7-FD9BEEF22B71}" dt="2025-08-06T09:44:29.671" v="143" actId="478"/>
          <ac:spMkLst>
            <pc:docMk/>
            <pc:sldMk cId="1266423125" sldId="1110"/>
            <ac:spMk id="5" creationId="{0FB16FCA-9A84-4CD4-92AE-302B6355BD35}"/>
          </ac:spMkLst>
        </pc:spChg>
        <pc:spChg chg="add del mod ord">
          <ac:chgData name="Jordan Edwards" userId="be21a80c-8d1f-4fa8-868f-90ccc36ae273" providerId="ADAL" clId="{CBB283B0-B73B-42EC-99F7-FD9BEEF22B71}" dt="2025-08-06T09:43:52.086" v="140" actId="700"/>
          <ac:spMkLst>
            <pc:docMk/>
            <pc:sldMk cId="1266423125" sldId="1110"/>
            <ac:spMk id="6" creationId="{0E1903E6-7664-1A91-98F0-4044FF250693}"/>
          </ac:spMkLst>
        </pc:spChg>
        <pc:spChg chg="add del mod ord">
          <ac:chgData name="Jordan Edwards" userId="be21a80c-8d1f-4fa8-868f-90ccc36ae273" providerId="ADAL" clId="{CBB283B0-B73B-42EC-99F7-FD9BEEF22B71}" dt="2025-08-06T09:50:24.185" v="195" actId="478"/>
          <ac:spMkLst>
            <pc:docMk/>
            <pc:sldMk cId="1266423125" sldId="1110"/>
            <ac:spMk id="7" creationId="{50764DD8-FDD0-EA1B-CAF2-9C1A355E0613}"/>
          </ac:spMkLst>
        </pc:spChg>
        <pc:spChg chg="add del mod ord">
          <ac:chgData name="Jordan Edwards" userId="be21a80c-8d1f-4fa8-868f-90ccc36ae273" providerId="ADAL" clId="{CBB283B0-B73B-42EC-99F7-FD9BEEF22B71}" dt="2025-08-06T09:44:40.103" v="144" actId="478"/>
          <ac:spMkLst>
            <pc:docMk/>
            <pc:sldMk cId="1266423125" sldId="1110"/>
            <ac:spMk id="8" creationId="{D2DA11FF-C6F4-B5E8-21E4-94C9F9BFC81C}"/>
          </ac:spMkLst>
        </pc:spChg>
        <pc:spChg chg="del mod ord">
          <ac:chgData name="Jordan Edwards" userId="be21a80c-8d1f-4fa8-868f-90ccc36ae273" providerId="ADAL" clId="{CBB283B0-B73B-42EC-99F7-FD9BEEF22B71}" dt="2025-08-06T09:43:28.981" v="138" actId="700"/>
          <ac:spMkLst>
            <pc:docMk/>
            <pc:sldMk cId="1266423125" sldId="1110"/>
            <ac:spMk id="9" creationId="{0F30689F-2E9F-4EFF-A6DF-F4013F915752}"/>
          </ac:spMkLst>
        </pc:spChg>
        <pc:spChg chg="del">
          <ac:chgData name="Jordan Edwards" userId="be21a80c-8d1f-4fa8-868f-90ccc36ae273" providerId="ADAL" clId="{CBB283B0-B73B-42EC-99F7-FD9BEEF22B71}" dt="2025-08-06T09:43:28.981" v="138" actId="700"/>
          <ac:spMkLst>
            <pc:docMk/>
            <pc:sldMk cId="1266423125" sldId="1110"/>
            <ac:spMk id="10" creationId="{4E8C27E3-98A8-40B6-AFDA-0554B6C62A17}"/>
          </ac:spMkLst>
        </pc:spChg>
        <pc:spChg chg="del">
          <ac:chgData name="Jordan Edwards" userId="be21a80c-8d1f-4fa8-868f-90ccc36ae273" providerId="ADAL" clId="{CBB283B0-B73B-42EC-99F7-FD9BEEF22B71}" dt="2025-08-06T09:43:28.981" v="138" actId="700"/>
          <ac:spMkLst>
            <pc:docMk/>
            <pc:sldMk cId="1266423125" sldId="1110"/>
            <ac:spMk id="11" creationId="{B042AE01-1552-4AA6-AA1F-C7229541A4A7}"/>
          </ac:spMkLst>
        </pc:spChg>
        <pc:spChg chg="add del mod ord">
          <ac:chgData name="Jordan Edwards" userId="be21a80c-8d1f-4fa8-868f-90ccc36ae273" providerId="ADAL" clId="{CBB283B0-B73B-42EC-99F7-FD9BEEF22B71}" dt="2025-08-06T09:50:46.091" v="198" actId="478"/>
          <ac:spMkLst>
            <pc:docMk/>
            <pc:sldMk cId="1266423125" sldId="1110"/>
            <ac:spMk id="12" creationId="{68326B96-093F-36BE-FE4C-D8EEE260966D}"/>
          </ac:spMkLst>
        </pc:spChg>
        <pc:spChg chg="add mod">
          <ac:chgData name="Jordan Edwards" userId="be21a80c-8d1f-4fa8-868f-90ccc36ae273" providerId="ADAL" clId="{CBB283B0-B73B-42EC-99F7-FD9BEEF22B71}" dt="2025-08-06T09:50:08.287" v="193"/>
          <ac:spMkLst>
            <pc:docMk/>
            <pc:sldMk cId="1266423125" sldId="1110"/>
            <ac:spMk id="13" creationId="{1BDDA07E-D996-6C3A-8F66-6C1434402C72}"/>
          </ac:spMkLst>
        </pc:spChg>
        <pc:spChg chg="add mod">
          <ac:chgData name="Jordan Edwards" userId="be21a80c-8d1f-4fa8-868f-90ccc36ae273" providerId="ADAL" clId="{CBB283B0-B73B-42EC-99F7-FD9BEEF22B71}" dt="2025-08-06T10:26:41.614" v="377" actId="20577"/>
          <ac:spMkLst>
            <pc:docMk/>
            <pc:sldMk cId="1266423125" sldId="1110"/>
            <ac:spMk id="14" creationId="{5AAB2238-233A-9E7E-ECB7-089D7C1ACDEC}"/>
          </ac:spMkLst>
        </pc:spChg>
        <pc:spChg chg="add mod">
          <ac:chgData name="Jordan Edwards" userId="be21a80c-8d1f-4fa8-868f-90ccc36ae273" providerId="ADAL" clId="{CBB283B0-B73B-42EC-99F7-FD9BEEF22B71}" dt="2025-08-06T09:50:50.381" v="200"/>
          <ac:spMkLst>
            <pc:docMk/>
            <pc:sldMk cId="1266423125" sldId="1110"/>
            <ac:spMk id="15" creationId="{7123119B-594C-215E-6286-47A682B35043}"/>
          </ac:spMkLst>
        </pc:spChg>
        <pc:spChg chg="add mod">
          <ac:chgData name="Jordan Edwards" userId="be21a80c-8d1f-4fa8-868f-90ccc36ae273" providerId="ADAL" clId="{CBB283B0-B73B-42EC-99F7-FD9BEEF22B71}" dt="2025-08-06T09:50:59.495" v="202"/>
          <ac:spMkLst>
            <pc:docMk/>
            <pc:sldMk cId="1266423125" sldId="1110"/>
            <ac:spMk id="16" creationId="{1E21D5B4-D2F8-6E31-C2C4-D424D952EB7F}"/>
          </ac:spMkLst>
        </pc:spChg>
        <pc:spChg chg="add mod">
          <ac:chgData name="Jordan Edwards" userId="be21a80c-8d1f-4fa8-868f-90ccc36ae273" providerId="ADAL" clId="{CBB283B0-B73B-42EC-99F7-FD9BEEF22B71}" dt="2025-08-06T09:52:05.868" v="210" actId="1076"/>
          <ac:spMkLst>
            <pc:docMk/>
            <pc:sldMk cId="1266423125" sldId="1110"/>
            <ac:spMk id="17" creationId="{EDB2F3FA-5244-B5DB-D9AE-29816ED4EB8D}"/>
          </ac:spMkLst>
        </pc:spChg>
      </pc:sldChg>
      <pc:sldChg chg="del">
        <pc:chgData name="Jordan Edwards" userId="be21a80c-8d1f-4fa8-868f-90ccc36ae273" providerId="ADAL" clId="{CBB283B0-B73B-42EC-99F7-FD9BEEF22B71}" dt="2025-08-06T09:41:56.836" v="129" actId="2696"/>
        <pc:sldMkLst>
          <pc:docMk/>
          <pc:sldMk cId="1740405153" sldId="1113"/>
        </pc:sldMkLst>
      </pc:sldChg>
      <pc:sldChg chg="del">
        <pc:chgData name="Jordan Edwards" userId="be21a80c-8d1f-4fa8-868f-90ccc36ae273" providerId="ADAL" clId="{CBB283B0-B73B-42EC-99F7-FD9BEEF22B71}" dt="2025-08-06T09:41:56.836" v="129" actId="2696"/>
        <pc:sldMkLst>
          <pc:docMk/>
          <pc:sldMk cId="805175551" sldId="1114"/>
        </pc:sldMkLst>
      </pc:sldChg>
      <pc:sldChg chg="modTransition">
        <pc:chgData name="Jordan Edwards" userId="be21a80c-8d1f-4fa8-868f-90ccc36ae273" providerId="ADAL" clId="{CBB283B0-B73B-42EC-99F7-FD9BEEF22B71}" dt="2025-08-08T01:12:16.658" v="15240"/>
        <pc:sldMkLst>
          <pc:docMk/>
          <pc:sldMk cId="4084916685" sldId="1116"/>
        </pc:sldMkLst>
      </pc:sldChg>
      <pc:sldChg chg="addSp modSp mod ord modTransition">
        <pc:chgData name="Jordan Edwards" userId="be21a80c-8d1f-4fa8-868f-90ccc36ae273" providerId="ADAL" clId="{CBB283B0-B73B-42EC-99F7-FD9BEEF22B71}" dt="2025-08-07T11:57:32.184" v="11493" actId="5793"/>
        <pc:sldMkLst>
          <pc:docMk/>
          <pc:sldMk cId="2883847901" sldId="1118"/>
        </pc:sldMkLst>
        <pc:spChg chg="add mod">
          <ac:chgData name="Jordan Edwards" userId="be21a80c-8d1f-4fa8-868f-90ccc36ae273" providerId="ADAL" clId="{CBB283B0-B73B-42EC-99F7-FD9BEEF22B71}" dt="2025-08-06T09:41:36.871" v="128" actId="1076"/>
          <ac:spMkLst>
            <pc:docMk/>
            <pc:sldMk cId="2883847901" sldId="1118"/>
            <ac:spMk id="2" creationId="{17A20A00-8799-929D-3370-966742248F2A}"/>
          </ac:spMkLst>
        </pc:spChg>
        <pc:spChg chg="mod">
          <ac:chgData name="Jordan Edwards" userId="be21a80c-8d1f-4fa8-868f-90ccc36ae273" providerId="ADAL" clId="{CBB283B0-B73B-42EC-99F7-FD9BEEF22B71}" dt="2025-08-07T11:57:32.184" v="11493" actId="5793"/>
          <ac:spMkLst>
            <pc:docMk/>
            <pc:sldMk cId="2883847901" sldId="1118"/>
            <ac:spMk id="38" creationId="{A2F2CBF3-54C2-4D95-9D57-59B83D92C48D}"/>
          </ac:spMkLst>
        </pc:spChg>
      </pc:sldChg>
      <pc:sldChg chg="del">
        <pc:chgData name="Jordan Edwards" userId="be21a80c-8d1f-4fa8-868f-90ccc36ae273" providerId="ADAL" clId="{CBB283B0-B73B-42EC-99F7-FD9BEEF22B71}" dt="2025-08-06T09:32:52.641" v="13" actId="2696"/>
        <pc:sldMkLst>
          <pc:docMk/>
          <pc:sldMk cId="2946425516" sldId="1124"/>
        </pc:sldMkLst>
      </pc:sldChg>
      <pc:sldChg chg="del">
        <pc:chgData name="Jordan Edwards" userId="be21a80c-8d1f-4fa8-868f-90ccc36ae273" providerId="ADAL" clId="{CBB283B0-B73B-42EC-99F7-FD9BEEF22B71}" dt="2025-08-06T09:32:07.170" v="7" actId="2696"/>
        <pc:sldMkLst>
          <pc:docMk/>
          <pc:sldMk cId="3981688786" sldId="2076137477"/>
        </pc:sldMkLst>
      </pc:sldChg>
      <pc:sldChg chg="del">
        <pc:chgData name="Jordan Edwards" userId="be21a80c-8d1f-4fa8-868f-90ccc36ae273" providerId="ADAL" clId="{CBB283B0-B73B-42EC-99F7-FD9BEEF22B71}" dt="2025-08-06T09:31:59.132" v="5" actId="2696"/>
        <pc:sldMkLst>
          <pc:docMk/>
          <pc:sldMk cId="2674744640" sldId="2076137478"/>
        </pc:sldMkLst>
      </pc:sldChg>
      <pc:sldChg chg="del">
        <pc:chgData name="Jordan Edwards" userId="be21a80c-8d1f-4fa8-868f-90ccc36ae273" providerId="ADAL" clId="{CBB283B0-B73B-42EC-99F7-FD9BEEF22B71}" dt="2025-08-06T09:32:09.603" v="8" actId="2696"/>
        <pc:sldMkLst>
          <pc:docMk/>
          <pc:sldMk cId="4061030166" sldId="2076137481"/>
        </pc:sldMkLst>
      </pc:sldChg>
      <pc:sldChg chg="modSp del mod ord">
        <pc:chgData name="Jordan Edwards" userId="be21a80c-8d1f-4fa8-868f-90ccc36ae273" providerId="ADAL" clId="{CBB283B0-B73B-42EC-99F7-FD9BEEF22B71}" dt="2025-08-08T01:11:57.044" v="15239" actId="2696"/>
        <pc:sldMkLst>
          <pc:docMk/>
          <pc:sldMk cId="3773292265" sldId="2076137482"/>
        </pc:sldMkLst>
        <pc:spChg chg="mod">
          <ac:chgData name="Jordan Edwards" userId="be21a80c-8d1f-4fa8-868f-90ccc36ae273" providerId="ADAL" clId="{CBB283B0-B73B-42EC-99F7-FD9BEEF22B71}" dt="2025-08-06T09:40:20.470" v="102" actId="20577"/>
          <ac:spMkLst>
            <pc:docMk/>
            <pc:sldMk cId="3773292265" sldId="2076137482"/>
            <ac:spMk id="4" creationId="{49F2F83B-8C0E-430C-9FE5-F811D8107D3D}"/>
          </ac:spMkLst>
        </pc:spChg>
      </pc:sldChg>
      <pc:sldChg chg="del">
        <pc:chgData name="Jordan Edwards" userId="be21a80c-8d1f-4fa8-868f-90ccc36ae273" providerId="ADAL" clId="{CBB283B0-B73B-42EC-99F7-FD9BEEF22B71}" dt="2025-08-06T09:32:31.780" v="11" actId="2696"/>
        <pc:sldMkLst>
          <pc:docMk/>
          <pc:sldMk cId="1910292768" sldId="2076137483"/>
        </pc:sldMkLst>
      </pc:sldChg>
      <pc:sldChg chg="delSp modSp del mod ord">
        <pc:chgData name="Jordan Edwards" userId="be21a80c-8d1f-4fa8-868f-90ccc36ae273" providerId="ADAL" clId="{CBB283B0-B73B-42EC-99F7-FD9BEEF22B71}" dt="2025-08-08T01:11:57.044" v="15239" actId="2696"/>
        <pc:sldMkLst>
          <pc:docMk/>
          <pc:sldMk cId="746211777" sldId="2076137484"/>
        </pc:sldMkLst>
        <pc:spChg chg="mod">
          <ac:chgData name="Jordan Edwards" userId="be21a80c-8d1f-4fa8-868f-90ccc36ae273" providerId="ADAL" clId="{CBB283B0-B73B-42EC-99F7-FD9BEEF22B71}" dt="2025-08-06T10:34:46.877" v="575" actId="20577"/>
          <ac:spMkLst>
            <pc:docMk/>
            <pc:sldMk cId="746211777" sldId="2076137484"/>
            <ac:spMk id="4" creationId="{4EACFE18-F8D3-41F8-9B81-F8472327B9B1}"/>
          </ac:spMkLst>
        </pc:spChg>
        <pc:spChg chg="mod">
          <ac:chgData name="Jordan Edwards" userId="be21a80c-8d1f-4fa8-868f-90ccc36ae273" providerId="ADAL" clId="{CBB283B0-B73B-42EC-99F7-FD9BEEF22B71}" dt="2025-08-06T10:34:52.271" v="577" actId="20577"/>
          <ac:spMkLst>
            <pc:docMk/>
            <pc:sldMk cId="746211777" sldId="2076137484"/>
            <ac:spMk id="6" creationId="{AAE90BF1-33C9-4516-9166-176AF51D1F12}"/>
          </ac:spMkLst>
        </pc:spChg>
        <pc:spChg chg="del">
          <ac:chgData name="Jordan Edwards" userId="be21a80c-8d1f-4fa8-868f-90ccc36ae273" providerId="ADAL" clId="{CBB283B0-B73B-42EC-99F7-FD9BEEF22B71}" dt="2025-08-06T10:31:44.029" v="552" actId="478"/>
          <ac:spMkLst>
            <pc:docMk/>
            <pc:sldMk cId="746211777" sldId="2076137484"/>
            <ac:spMk id="8" creationId="{DF60D74D-A248-4A86-BBA3-AAC9801F5EEC}"/>
          </ac:spMkLst>
        </pc:spChg>
      </pc:sldChg>
      <pc:sldChg chg="del">
        <pc:chgData name="Jordan Edwards" userId="be21a80c-8d1f-4fa8-868f-90ccc36ae273" providerId="ADAL" clId="{CBB283B0-B73B-42EC-99F7-FD9BEEF22B71}" dt="2025-08-08T01:11:57.044" v="15239" actId="2696"/>
        <pc:sldMkLst>
          <pc:docMk/>
          <pc:sldMk cId="905841521" sldId="2076137485"/>
        </pc:sldMkLst>
      </pc:sldChg>
      <pc:sldChg chg="del">
        <pc:chgData name="Jordan Edwards" userId="be21a80c-8d1f-4fa8-868f-90ccc36ae273" providerId="ADAL" clId="{CBB283B0-B73B-42EC-99F7-FD9BEEF22B71}" dt="2025-08-06T09:32:03.852" v="6" actId="2696"/>
        <pc:sldMkLst>
          <pc:docMk/>
          <pc:sldMk cId="970665604" sldId="2076137487"/>
        </pc:sldMkLst>
      </pc:sldChg>
      <pc:sldChg chg="del">
        <pc:chgData name="Jordan Edwards" userId="be21a80c-8d1f-4fa8-868f-90ccc36ae273" providerId="ADAL" clId="{CBB283B0-B73B-42EC-99F7-FD9BEEF22B71}" dt="2025-08-06T09:31:55.964" v="4" actId="2696"/>
        <pc:sldMkLst>
          <pc:docMk/>
          <pc:sldMk cId="3045069391" sldId="2076137489"/>
        </pc:sldMkLst>
      </pc:sldChg>
      <pc:sldChg chg="del">
        <pc:chgData name="Jordan Edwards" userId="be21a80c-8d1f-4fa8-868f-90ccc36ae273" providerId="ADAL" clId="{CBB283B0-B73B-42EC-99F7-FD9BEEF22B71}" dt="2025-08-08T01:15:30.617" v="15249" actId="2696"/>
        <pc:sldMkLst>
          <pc:docMk/>
          <pc:sldMk cId="3657754534" sldId="2076137490"/>
        </pc:sldMkLst>
      </pc:sldChg>
      <pc:sldChg chg="del">
        <pc:chgData name="Jordan Edwards" userId="be21a80c-8d1f-4fa8-868f-90ccc36ae273" providerId="ADAL" clId="{CBB283B0-B73B-42EC-99F7-FD9BEEF22B71}" dt="2025-08-06T09:32:47.539" v="12" actId="2696"/>
        <pc:sldMkLst>
          <pc:docMk/>
          <pc:sldMk cId="3293023582" sldId="2076137491"/>
        </pc:sldMkLst>
      </pc:sldChg>
      <pc:sldChg chg="del">
        <pc:chgData name="Jordan Edwards" userId="be21a80c-8d1f-4fa8-868f-90ccc36ae273" providerId="ADAL" clId="{CBB283B0-B73B-42EC-99F7-FD9BEEF22B71}" dt="2025-08-06T09:32:47.539" v="12" actId="2696"/>
        <pc:sldMkLst>
          <pc:docMk/>
          <pc:sldMk cId="3897522519" sldId="2076137492"/>
        </pc:sldMkLst>
      </pc:sldChg>
      <pc:sldChg chg="delSp modSp mod ord">
        <pc:chgData name="Jordan Edwards" userId="be21a80c-8d1f-4fa8-868f-90ccc36ae273" providerId="ADAL" clId="{CBB283B0-B73B-42EC-99F7-FD9BEEF22B71}" dt="2025-08-08T01:19:53.222" v="15451" actId="255"/>
        <pc:sldMkLst>
          <pc:docMk/>
          <pc:sldMk cId="3973554737" sldId="2076137493"/>
        </pc:sldMkLst>
        <pc:spChg chg="mod">
          <ac:chgData name="Jordan Edwards" userId="be21a80c-8d1f-4fa8-868f-90ccc36ae273" providerId="ADAL" clId="{CBB283B0-B73B-42EC-99F7-FD9BEEF22B71}" dt="2025-08-08T00:31:48.547" v="12865" actId="20577"/>
          <ac:spMkLst>
            <pc:docMk/>
            <pc:sldMk cId="3973554737" sldId="2076137493"/>
            <ac:spMk id="5" creationId="{1860BDE4-BEE8-4198-B2A1-EBDED69BB8AD}"/>
          </ac:spMkLst>
        </pc:spChg>
        <pc:spChg chg="mod">
          <ac:chgData name="Jordan Edwards" userId="be21a80c-8d1f-4fa8-868f-90ccc36ae273" providerId="ADAL" clId="{CBB283B0-B73B-42EC-99F7-FD9BEEF22B71}" dt="2025-08-08T00:30:11.907" v="12745" actId="1076"/>
          <ac:spMkLst>
            <pc:docMk/>
            <pc:sldMk cId="3973554737" sldId="2076137493"/>
            <ac:spMk id="7" creationId="{D18FFB22-8160-4F47-B6F2-6301D18220BF}"/>
          </ac:spMkLst>
        </pc:spChg>
        <pc:spChg chg="del">
          <ac:chgData name="Jordan Edwards" userId="be21a80c-8d1f-4fa8-868f-90ccc36ae273" providerId="ADAL" clId="{CBB283B0-B73B-42EC-99F7-FD9BEEF22B71}" dt="2025-08-08T00:20:06.208" v="11679" actId="478"/>
          <ac:spMkLst>
            <pc:docMk/>
            <pc:sldMk cId="3973554737" sldId="2076137493"/>
            <ac:spMk id="13" creationId="{04AECC87-0305-4474-82C2-A02F3CFF1F70}"/>
          </ac:spMkLst>
        </pc:spChg>
        <pc:spChg chg="del">
          <ac:chgData name="Jordan Edwards" userId="be21a80c-8d1f-4fa8-868f-90ccc36ae273" providerId="ADAL" clId="{CBB283B0-B73B-42EC-99F7-FD9BEEF22B71}" dt="2025-08-08T00:20:08.798" v="11680" actId="478"/>
          <ac:spMkLst>
            <pc:docMk/>
            <pc:sldMk cId="3973554737" sldId="2076137493"/>
            <ac:spMk id="15" creationId="{B534A7F5-63C3-4777-91A2-E6E90BE5E3E5}"/>
          </ac:spMkLst>
        </pc:spChg>
        <pc:spChg chg="del">
          <ac:chgData name="Jordan Edwards" userId="be21a80c-8d1f-4fa8-868f-90ccc36ae273" providerId="ADAL" clId="{CBB283B0-B73B-42EC-99F7-FD9BEEF22B71}" dt="2025-08-08T00:20:09.980" v="11681" actId="478"/>
          <ac:spMkLst>
            <pc:docMk/>
            <pc:sldMk cId="3973554737" sldId="2076137493"/>
            <ac:spMk id="16" creationId="{3183A2B9-B87E-46E3-A58A-8706C1376FEB}"/>
          </ac:spMkLst>
        </pc:spChg>
        <pc:spChg chg="mod">
          <ac:chgData name="Jordan Edwards" userId="be21a80c-8d1f-4fa8-868f-90ccc36ae273" providerId="ADAL" clId="{CBB283B0-B73B-42EC-99F7-FD9BEEF22B71}" dt="2025-08-08T00:30:16.520" v="12747" actId="1076"/>
          <ac:spMkLst>
            <pc:docMk/>
            <pc:sldMk cId="3973554737" sldId="2076137493"/>
            <ac:spMk id="25" creationId="{6D8B2572-BCC3-4403-9397-3253C16598C5}"/>
          </ac:spMkLst>
        </pc:spChg>
        <pc:spChg chg="mod">
          <ac:chgData name="Jordan Edwards" userId="be21a80c-8d1f-4fa8-868f-90ccc36ae273" providerId="ADAL" clId="{CBB283B0-B73B-42EC-99F7-FD9BEEF22B71}" dt="2025-08-08T00:30:14.498" v="12746" actId="1076"/>
          <ac:spMkLst>
            <pc:docMk/>
            <pc:sldMk cId="3973554737" sldId="2076137493"/>
            <ac:spMk id="26" creationId="{1F3A2160-7932-4D93-8175-7C44BB9A6EAB}"/>
          </ac:spMkLst>
        </pc:spChg>
        <pc:spChg chg="mod">
          <ac:chgData name="Jordan Edwards" userId="be21a80c-8d1f-4fa8-868f-90ccc36ae273" providerId="ADAL" clId="{CBB283B0-B73B-42EC-99F7-FD9BEEF22B71}" dt="2025-08-08T01:19:53.222" v="15451" actId="255"/>
          <ac:spMkLst>
            <pc:docMk/>
            <pc:sldMk cId="3973554737" sldId="2076137493"/>
            <ac:spMk id="27" creationId="{3FB22DBC-8486-40F9-9A86-465DA51978D5}"/>
          </ac:spMkLst>
        </pc:spChg>
        <pc:spChg chg="del">
          <ac:chgData name="Jordan Edwards" userId="be21a80c-8d1f-4fa8-868f-90ccc36ae273" providerId="ADAL" clId="{CBB283B0-B73B-42EC-99F7-FD9BEEF22B71}" dt="2025-08-08T00:20:12.301" v="11682" actId="478"/>
          <ac:spMkLst>
            <pc:docMk/>
            <pc:sldMk cId="3973554737" sldId="2076137493"/>
            <ac:spMk id="28" creationId="{8773B368-04CF-4BF4-B1FA-026A5A4CEAEF}"/>
          </ac:spMkLst>
        </pc:spChg>
        <pc:spChg chg="del">
          <ac:chgData name="Jordan Edwards" userId="be21a80c-8d1f-4fa8-868f-90ccc36ae273" providerId="ADAL" clId="{CBB283B0-B73B-42EC-99F7-FD9BEEF22B71}" dt="2025-08-08T00:20:12.301" v="11682" actId="478"/>
          <ac:spMkLst>
            <pc:docMk/>
            <pc:sldMk cId="3973554737" sldId="2076137493"/>
            <ac:spMk id="29" creationId="{AAA95F2A-7683-4867-A200-72BAFD102ED5}"/>
          </ac:spMkLst>
        </pc:spChg>
        <pc:spChg chg="del">
          <ac:chgData name="Jordan Edwards" userId="be21a80c-8d1f-4fa8-868f-90ccc36ae273" providerId="ADAL" clId="{CBB283B0-B73B-42EC-99F7-FD9BEEF22B71}" dt="2025-08-08T00:20:12.301" v="11682" actId="478"/>
          <ac:spMkLst>
            <pc:docMk/>
            <pc:sldMk cId="3973554737" sldId="2076137493"/>
            <ac:spMk id="30" creationId="{2E3EE47E-37CF-44EB-9245-DDD3D8D9F05D}"/>
          </ac:spMkLst>
        </pc:spChg>
        <pc:spChg chg="del">
          <ac:chgData name="Jordan Edwards" userId="be21a80c-8d1f-4fa8-868f-90ccc36ae273" providerId="ADAL" clId="{CBB283B0-B73B-42EC-99F7-FD9BEEF22B71}" dt="2025-08-08T00:20:12.301" v="11682" actId="478"/>
          <ac:spMkLst>
            <pc:docMk/>
            <pc:sldMk cId="3973554737" sldId="2076137493"/>
            <ac:spMk id="31" creationId="{7DEE5615-53F6-4AAD-9800-2D81EB0209AB}"/>
          </ac:spMkLst>
        </pc:spChg>
        <pc:spChg chg="del">
          <ac:chgData name="Jordan Edwards" userId="be21a80c-8d1f-4fa8-868f-90ccc36ae273" providerId="ADAL" clId="{CBB283B0-B73B-42EC-99F7-FD9BEEF22B71}" dt="2025-08-08T00:20:12.301" v="11682" actId="478"/>
          <ac:spMkLst>
            <pc:docMk/>
            <pc:sldMk cId="3973554737" sldId="2076137493"/>
            <ac:spMk id="32" creationId="{F2643F7D-0A5A-46C4-97A7-358A102BB2D8}"/>
          </ac:spMkLst>
        </pc:spChg>
        <pc:spChg chg="del">
          <ac:chgData name="Jordan Edwards" userId="be21a80c-8d1f-4fa8-868f-90ccc36ae273" providerId="ADAL" clId="{CBB283B0-B73B-42EC-99F7-FD9BEEF22B71}" dt="2025-08-08T00:20:12.301" v="11682" actId="478"/>
          <ac:spMkLst>
            <pc:docMk/>
            <pc:sldMk cId="3973554737" sldId="2076137493"/>
            <ac:spMk id="33" creationId="{D36A5783-BF0E-4288-BC7D-7CEE6863A510}"/>
          </ac:spMkLst>
        </pc:spChg>
      </pc:sldChg>
      <pc:sldChg chg="del">
        <pc:chgData name="Jordan Edwards" userId="be21a80c-8d1f-4fa8-868f-90ccc36ae273" providerId="ADAL" clId="{CBB283B0-B73B-42EC-99F7-FD9BEEF22B71}" dt="2025-08-06T09:41:56.836" v="129" actId="2696"/>
        <pc:sldMkLst>
          <pc:docMk/>
          <pc:sldMk cId="177327712" sldId="2076137494"/>
        </pc:sldMkLst>
      </pc:sldChg>
      <pc:sldChg chg="modSp del mod">
        <pc:chgData name="Jordan Edwards" userId="be21a80c-8d1f-4fa8-868f-90ccc36ae273" providerId="ADAL" clId="{CBB283B0-B73B-42EC-99F7-FD9BEEF22B71}" dt="2025-08-08T01:11:57.044" v="15239" actId="2696"/>
        <pc:sldMkLst>
          <pc:docMk/>
          <pc:sldMk cId="773109277" sldId="2076137495"/>
        </pc:sldMkLst>
        <pc:spChg chg="mod">
          <ac:chgData name="Jordan Edwards" userId="be21a80c-8d1f-4fa8-868f-90ccc36ae273" providerId="ADAL" clId="{CBB283B0-B73B-42EC-99F7-FD9BEEF22B71}" dt="2025-08-06T09:58:58.970" v="213" actId="20577"/>
          <ac:spMkLst>
            <pc:docMk/>
            <pc:sldMk cId="773109277" sldId="2076137495"/>
            <ac:spMk id="4" creationId="{E04D25AF-4866-4740-9115-B79BBB82D28A}"/>
          </ac:spMkLst>
        </pc:spChg>
      </pc:sldChg>
      <pc:sldChg chg="addSp delSp modSp mod">
        <pc:chgData name="Jordan Edwards" userId="be21a80c-8d1f-4fa8-868f-90ccc36ae273" providerId="ADAL" clId="{CBB283B0-B73B-42EC-99F7-FD9BEEF22B71}" dt="2025-08-07T11:29:01.906" v="9533" actId="20577"/>
        <pc:sldMkLst>
          <pc:docMk/>
          <pc:sldMk cId="603142105" sldId="2076137497"/>
        </pc:sldMkLst>
        <pc:spChg chg="add">
          <ac:chgData name="Jordan Edwards" userId="be21a80c-8d1f-4fa8-868f-90ccc36ae273" providerId="ADAL" clId="{CBB283B0-B73B-42EC-99F7-FD9BEEF22B71}" dt="2025-08-06T10:30:20.858" v="518"/>
          <ac:spMkLst>
            <pc:docMk/>
            <pc:sldMk cId="603142105" sldId="2076137497"/>
            <ac:spMk id="2" creationId="{C7089C68-0714-841C-45A6-56360F7B6112}"/>
          </ac:spMkLst>
        </pc:spChg>
        <pc:spChg chg="del">
          <ac:chgData name="Jordan Edwards" userId="be21a80c-8d1f-4fa8-868f-90ccc36ae273" providerId="ADAL" clId="{CBB283B0-B73B-42EC-99F7-FD9BEEF22B71}" dt="2025-08-06T10:02:09.843" v="286" actId="478"/>
          <ac:spMkLst>
            <pc:docMk/>
            <pc:sldMk cId="603142105" sldId="2076137497"/>
            <ac:spMk id="4" creationId="{F37BB1F1-AED9-4304-A646-77BDE8A22E50}"/>
          </ac:spMkLst>
        </pc:spChg>
        <pc:spChg chg="mod">
          <ac:chgData name="Jordan Edwards" userId="be21a80c-8d1f-4fa8-868f-90ccc36ae273" providerId="ADAL" clId="{CBB283B0-B73B-42EC-99F7-FD9BEEF22B71}" dt="2025-08-07T11:29:01.906" v="9533" actId="20577"/>
          <ac:spMkLst>
            <pc:docMk/>
            <pc:sldMk cId="603142105" sldId="2076137497"/>
            <ac:spMk id="5" creationId="{3CF40FFD-6A83-45E2-9005-A210DD0C8067}"/>
          </ac:spMkLst>
        </pc:spChg>
        <pc:spChg chg="mod">
          <ac:chgData name="Jordan Edwards" userId="be21a80c-8d1f-4fa8-868f-90ccc36ae273" providerId="ADAL" clId="{CBB283B0-B73B-42EC-99F7-FD9BEEF22B71}" dt="2025-08-07T07:29:48.931" v="7083"/>
          <ac:spMkLst>
            <pc:docMk/>
            <pc:sldMk cId="603142105" sldId="2076137497"/>
            <ac:spMk id="6" creationId="{9E201531-6C57-4811-9543-F5EE84AFC31E}"/>
          </ac:spMkLst>
        </pc:spChg>
      </pc:sldChg>
      <pc:sldChg chg="addSp delSp modSp new mod modTransition modClrScheme chgLayout">
        <pc:chgData name="Jordan Edwards" userId="be21a80c-8d1f-4fa8-868f-90ccc36ae273" providerId="ADAL" clId="{CBB283B0-B73B-42EC-99F7-FD9BEEF22B71}" dt="2025-08-07T11:15:30.112" v="9526"/>
        <pc:sldMkLst>
          <pc:docMk/>
          <pc:sldMk cId="4118719356" sldId="2076137498"/>
        </pc:sldMkLst>
        <pc:spChg chg="del">
          <ac:chgData name="Jordan Edwards" userId="be21a80c-8d1f-4fa8-868f-90ccc36ae273" providerId="ADAL" clId="{CBB283B0-B73B-42EC-99F7-FD9BEEF22B71}" dt="2025-08-06T09:42:10.199" v="131" actId="700"/>
          <ac:spMkLst>
            <pc:docMk/>
            <pc:sldMk cId="4118719356" sldId="2076137498"/>
            <ac:spMk id="2" creationId="{F8C20678-DCD1-5309-F46D-69EDE660C9C3}"/>
          </ac:spMkLst>
        </pc:spChg>
        <pc:spChg chg="del">
          <ac:chgData name="Jordan Edwards" userId="be21a80c-8d1f-4fa8-868f-90ccc36ae273" providerId="ADAL" clId="{CBB283B0-B73B-42EC-99F7-FD9BEEF22B71}" dt="2025-08-06T09:42:10.199" v="131" actId="700"/>
          <ac:spMkLst>
            <pc:docMk/>
            <pc:sldMk cId="4118719356" sldId="2076137498"/>
            <ac:spMk id="3" creationId="{4A903486-4EC3-C241-78E4-357987E5FDF9}"/>
          </ac:spMkLst>
        </pc:spChg>
        <pc:spChg chg="del">
          <ac:chgData name="Jordan Edwards" userId="be21a80c-8d1f-4fa8-868f-90ccc36ae273" providerId="ADAL" clId="{CBB283B0-B73B-42EC-99F7-FD9BEEF22B71}" dt="2025-08-06T09:42:10.199" v="131" actId="700"/>
          <ac:spMkLst>
            <pc:docMk/>
            <pc:sldMk cId="4118719356" sldId="2076137498"/>
            <ac:spMk id="4" creationId="{D9918892-27FF-E691-9F98-5D4B7B212835}"/>
          </ac:spMkLst>
        </pc:spChg>
        <pc:spChg chg="add mod">
          <ac:chgData name="Jordan Edwards" userId="be21a80c-8d1f-4fa8-868f-90ccc36ae273" providerId="ADAL" clId="{CBB283B0-B73B-42EC-99F7-FD9BEEF22B71}" dt="2025-08-07T00:37:04.741" v="2803" actId="20577"/>
          <ac:spMkLst>
            <pc:docMk/>
            <pc:sldMk cId="4118719356" sldId="2076137498"/>
            <ac:spMk id="5" creationId="{46BFBDB0-45EB-1D66-643B-AB3788AE09BA}"/>
          </ac:spMkLst>
        </pc:spChg>
        <pc:spChg chg="add del mod">
          <ac:chgData name="Jordan Edwards" userId="be21a80c-8d1f-4fa8-868f-90ccc36ae273" providerId="ADAL" clId="{CBB283B0-B73B-42EC-99F7-FD9BEEF22B71}" dt="2025-08-06T10:00:32.267" v="250" actId="478"/>
          <ac:spMkLst>
            <pc:docMk/>
            <pc:sldMk cId="4118719356" sldId="2076137498"/>
            <ac:spMk id="6" creationId="{64E9951A-C521-D2D7-9215-B0261BD19D4C}"/>
          </ac:spMkLst>
        </pc:spChg>
      </pc:sldChg>
      <pc:sldChg chg="modSp add del mod">
        <pc:chgData name="Jordan Edwards" userId="be21a80c-8d1f-4fa8-868f-90ccc36ae273" providerId="ADAL" clId="{CBB283B0-B73B-42EC-99F7-FD9BEEF22B71}" dt="2025-08-07T06:22:58.584" v="5519" actId="2696"/>
        <pc:sldMkLst>
          <pc:docMk/>
          <pc:sldMk cId="1716437649" sldId="2076137499"/>
        </pc:sldMkLst>
        <pc:spChg chg="mod">
          <ac:chgData name="Jordan Edwards" userId="be21a80c-8d1f-4fa8-868f-90ccc36ae273" providerId="ADAL" clId="{CBB283B0-B73B-42EC-99F7-FD9BEEF22B71}" dt="2025-08-07T06:18:07.235" v="5470" actId="20577"/>
          <ac:spMkLst>
            <pc:docMk/>
            <pc:sldMk cId="1716437649" sldId="2076137499"/>
            <ac:spMk id="5" creationId="{3CF40FFD-6A83-45E2-9005-A210DD0C8067}"/>
          </ac:spMkLst>
        </pc:spChg>
        <pc:spChg chg="mod">
          <ac:chgData name="Jordan Edwards" userId="be21a80c-8d1f-4fa8-868f-90ccc36ae273" providerId="ADAL" clId="{CBB283B0-B73B-42EC-99F7-FD9BEEF22B71}" dt="2025-08-06T10:54:38.217" v="1224"/>
          <ac:spMkLst>
            <pc:docMk/>
            <pc:sldMk cId="1716437649" sldId="2076137499"/>
            <ac:spMk id="6" creationId="{9E201531-6C57-4811-9543-F5EE84AFC31E}"/>
          </ac:spMkLst>
        </pc:spChg>
      </pc:sldChg>
      <pc:sldChg chg="modSp add del mod">
        <pc:chgData name="Jordan Edwards" userId="be21a80c-8d1f-4fa8-868f-90ccc36ae273" providerId="ADAL" clId="{CBB283B0-B73B-42EC-99F7-FD9BEEF22B71}" dt="2025-08-06T10:42:26.480" v="966" actId="2696"/>
        <pc:sldMkLst>
          <pc:docMk/>
          <pc:sldMk cId="1512093525" sldId="2076137500"/>
        </pc:sldMkLst>
        <pc:spChg chg="mod">
          <ac:chgData name="Jordan Edwards" userId="be21a80c-8d1f-4fa8-868f-90ccc36ae273" providerId="ADAL" clId="{CBB283B0-B73B-42EC-99F7-FD9BEEF22B71}" dt="2025-08-06T10:42:18.364" v="965" actId="20577"/>
          <ac:spMkLst>
            <pc:docMk/>
            <pc:sldMk cId="1512093525" sldId="2076137500"/>
            <ac:spMk id="6" creationId="{9E201531-6C57-4811-9543-F5EE84AFC31E}"/>
          </ac:spMkLst>
        </pc:spChg>
      </pc:sldChg>
      <pc:sldChg chg="modSp add del mod">
        <pc:chgData name="Jordan Edwards" userId="be21a80c-8d1f-4fa8-868f-90ccc36ae273" providerId="ADAL" clId="{CBB283B0-B73B-42EC-99F7-FD9BEEF22B71}" dt="2025-08-07T06:28:33.432" v="5663" actId="2696"/>
        <pc:sldMkLst>
          <pc:docMk/>
          <pc:sldMk cId="4095598251" sldId="2076137501"/>
        </pc:sldMkLst>
        <pc:spChg chg="mod">
          <ac:chgData name="Jordan Edwards" userId="be21a80c-8d1f-4fa8-868f-90ccc36ae273" providerId="ADAL" clId="{CBB283B0-B73B-42EC-99F7-FD9BEEF22B71}" dt="2025-08-07T06:14:27.639" v="5455" actId="5793"/>
          <ac:spMkLst>
            <pc:docMk/>
            <pc:sldMk cId="4095598251" sldId="2076137501"/>
            <ac:spMk id="5" creationId="{3CF40FFD-6A83-45E2-9005-A210DD0C8067}"/>
          </ac:spMkLst>
        </pc:spChg>
        <pc:spChg chg="mod">
          <ac:chgData name="Jordan Edwards" userId="be21a80c-8d1f-4fa8-868f-90ccc36ae273" providerId="ADAL" clId="{CBB283B0-B73B-42EC-99F7-FD9BEEF22B71}" dt="2025-08-06T10:54:41.086" v="1225"/>
          <ac:spMkLst>
            <pc:docMk/>
            <pc:sldMk cId="4095598251" sldId="2076137501"/>
            <ac:spMk id="6" creationId="{9E201531-6C57-4811-9543-F5EE84AFC31E}"/>
          </ac:spMkLst>
        </pc:spChg>
      </pc:sldChg>
      <pc:sldChg chg="modSp add mod">
        <pc:chgData name="Jordan Edwards" userId="be21a80c-8d1f-4fa8-868f-90ccc36ae273" providerId="ADAL" clId="{CBB283B0-B73B-42EC-99F7-FD9BEEF22B71}" dt="2025-08-07T11:06:34.443" v="9383" actId="20577"/>
        <pc:sldMkLst>
          <pc:docMk/>
          <pc:sldMk cId="1374563449" sldId="2076137502"/>
        </pc:sldMkLst>
        <pc:spChg chg="mod">
          <ac:chgData name="Jordan Edwards" userId="be21a80c-8d1f-4fa8-868f-90ccc36ae273" providerId="ADAL" clId="{CBB283B0-B73B-42EC-99F7-FD9BEEF22B71}" dt="2025-08-07T11:06:34.443" v="9383" actId="20577"/>
          <ac:spMkLst>
            <pc:docMk/>
            <pc:sldMk cId="1374563449" sldId="2076137502"/>
            <ac:spMk id="5" creationId="{3CF40FFD-6A83-45E2-9005-A210DD0C8067}"/>
          </ac:spMkLst>
        </pc:spChg>
        <pc:spChg chg="mod">
          <ac:chgData name="Jordan Edwards" userId="be21a80c-8d1f-4fa8-868f-90ccc36ae273" providerId="ADAL" clId="{CBB283B0-B73B-42EC-99F7-FD9BEEF22B71}" dt="2025-08-06T10:54:50.493" v="1227" actId="20577"/>
          <ac:spMkLst>
            <pc:docMk/>
            <pc:sldMk cId="1374563449" sldId="2076137502"/>
            <ac:spMk id="6" creationId="{9E201531-6C57-4811-9543-F5EE84AFC31E}"/>
          </ac:spMkLst>
        </pc:spChg>
      </pc:sldChg>
      <pc:sldChg chg="add del">
        <pc:chgData name="Jordan Edwards" userId="be21a80c-8d1f-4fa8-868f-90ccc36ae273" providerId="ADAL" clId="{CBB283B0-B73B-42EC-99F7-FD9BEEF22B71}" dt="2025-08-06T11:24:24.896" v="2164" actId="2696"/>
        <pc:sldMkLst>
          <pc:docMk/>
          <pc:sldMk cId="143506889" sldId="2076137503"/>
        </pc:sldMkLst>
      </pc:sldChg>
      <pc:sldChg chg="modSp add mod ord">
        <pc:chgData name="Jordan Edwards" userId="be21a80c-8d1f-4fa8-868f-90ccc36ae273" providerId="ADAL" clId="{CBB283B0-B73B-42EC-99F7-FD9BEEF22B71}" dt="2025-08-08T00:06:29.361" v="11605" actId="20577"/>
        <pc:sldMkLst>
          <pc:docMk/>
          <pc:sldMk cId="618327745" sldId="2076137504"/>
        </pc:sldMkLst>
        <pc:spChg chg="mod">
          <ac:chgData name="Jordan Edwards" userId="be21a80c-8d1f-4fa8-868f-90ccc36ae273" providerId="ADAL" clId="{CBB283B0-B73B-42EC-99F7-FD9BEEF22B71}" dt="2025-08-08T00:06:29.361" v="11605" actId="20577"/>
          <ac:spMkLst>
            <pc:docMk/>
            <pc:sldMk cId="618327745" sldId="2076137504"/>
            <ac:spMk id="5" creationId="{3CF40FFD-6A83-45E2-9005-A210DD0C8067}"/>
          </ac:spMkLst>
        </pc:spChg>
        <pc:spChg chg="mod">
          <ac:chgData name="Jordan Edwards" userId="be21a80c-8d1f-4fa8-868f-90ccc36ae273" providerId="ADAL" clId="{CBB283B0-B73B-42EC-99F7-FD9BEEF22B71}" dt="2025-08-07T09:28:35.909" v="7660" actId="20577"/>
          <ac:spMkLst>
            <pc:docMk/>
            <pc:sldMk cId="618327745" sldId="2076137504"/>
            <ac:spMk id="6" creationId="{9E201531-6C57-4811-9543-F5EE84AFC31E}"/>
          </ac:spMkLst>
        </pc:spChg>
      </pc:sldChg>
      <pc:sldChg chg="modSp add del mod ord">
        <pc:chgData name="Jordan Edwards" userId="be21a80c-8d1f-4fa8-868f-90ccc36ae273" providerId="ADAL" clId="{CBB283B0-B73B-42EC-99F7-FD9BEEF22B71}" dt="2025-08-07T00:37:12.699" v="2804" actId="2696"/>
        <pc:sldMkLst>
          <pc:docMk/>
          <pc:sldMk cId="1238631542" sldId="2076137505"/>
        </pc:sldMkLst>
        <pc:spChg chg="mod">
          <ac:chgData name="Jordan Edwards" userId="be21a80c-8d1f-4fa8-868f-90ccc36ae273" providerId="ADAL" clId="{CBB283B0-B73B-42EC-99F7-FD9BEEF22B71}" dt="2025-08-07T00:32:49.349" v="2371" actId="20577"/>
          <ac:spMkLst>
            <pc:docMk/>
            <pc:sldMk cId="1238631542" sldId="2076137505"/>
            <ac:spMk id="5" creationId="{46BFBDB0-45EB-1D66-643B-AB3788AE09BA}"/>
          </ac:spMkLst>
        </pc:spChg>
      </pc:sldChg>
      <pc:sldChg chg="modSp add mod ord">
        <pc:chgData name="Jordan Edwards" userId="be21a80c-8d1f-4fa8-868f-90ccc36ae273" providerId="ADAL" clId="{CBB283B0-B73B-42EC-99F7-FD9BEEF22B71}" dt="2025-08-08T00:18:56.539" v="11673" actId="113"/>
        <pc:sldMkLst>
          <pc:docMk/>
          <pc:sldMk cId="3165751730" sldId="2076137506"/>
        </pc:sldMkLst>
        <pc:spChg chg="mod">
          <ac:chgData name="Jordan Edwards" userId="be21a80c-8d1f-4fa8-868f-90ccc36ae273" providerId="ADAL" clId="{CBB283B0-B73B-42EC-99F7-FD9BEEF22B71}" dt="2025-08-08T00:18:56.539" v="11673" actId="113"/>
          <ac:spMkLst>
            <pc:docMk/>
            <pc:sldMk cId="3165751730" sldId="2076137506"/>
            <ac:spMk id="5" creationId="{3CF40FFD-6A83-45E2-9005-A210DD0C8067}"/>
          </ac:spMkLst>
        </pc:spChg>
        <pc:spChg chg="mod">
          <ac:chgData name="Jordan Edwards" userId="be21a80c-8d1f-4fa8-868f-90ccc36ae273" providerId="ADAL" clId="{CBB283B0-B73B-42EC-99F7-FD9BEEF22B71}" dt="2025-08-07T00:31:50.055" v="2362" actId="20577"/>
          <ac:spMkLst>
            <pc:docMk/>
            <pc:sldMk cId="3165751730" sldId="2076137506"/>
            <ac:spMk id="6" creationId="{9E201531-6C57-4811-9543-F5EE84AFC31E}"/>
          </ac:spMkLst>
        </pc:spChg>
      </pc:sldChg>
      <pc:sldChg chg="modSp add mod modTransition">
        <pc:chgData name="Jordan Edwards" userId="be21a80c-8d1f-4fa8-868f-90ccc36ae273" providerId="ADAL" clId="{CBB283B0-B73B-42EC-99F7-FD9BEEF22B71}" dt="2025-08-07T11:15:26.303" v="9525"/>
        <pc:sldMkLst>
          <pc:docMk/>
          <pc:sldMk cId="41801822" sldId="2076137507"/>
        </pc:sldMkLst>
        <pc:spChg chg="mod">
          <ac:chgData name="Jordan Edwards" userId="be21a80c-8d1f-4fa8-868f-90ccc36ae273" providerId="ADAL" clId="{CBB283B0-B73B-42EC-99F7-FD9BEEF22B71}" dt="2025-08-07T01:00:24.849" v="3512" actId="313"/>
          <ac:spMkLst>
            <pc:docMk/>
            <pc:sldMk cId="41801822" sldId="2076137507"/>
            <ac:spMk id="5" creationId="{46BFBDB0-45EB-1D66-643B-AB3788AE09BA}"/>
          </ac:spMkLst>
        </pc:spChg>
      </pc:sldChg>
      <pc:sldChg chg="modSp add mod ord">
        <pc:chgData name="Jordan Edwards" userId="be21a80c-8d1f-4fa8-868f-90ccc36ae273" providerId="ADAL" clId="{CBB283B0-B73B-42EC-99F7-FD9BEEF22B71}" dt="2025-08-07T23:50:55.647" v="11523" actId="20577"/>
        <pc:sldMkLst>
          <pc:docMk/>
          <pc:sldMk cId="971356636" sldId="2076137508"/>
        </pc:sldMkLst>
        <pc:spChg chg="mod">
          <ac:chgData name="Jordan Edwards" userId="be21a80c-8d1f-4fa8-868f-90ccc36ae273" providerId="ADAL" clId="{CBB283B0-B73B-42EC-99F7-FD9BEEF22B71}" dt="2025-08-07T23:50:55.647" v="11523" actId="20577"/>
          <ac:spMkLst>
            <pc:docMk/>
            <pc:sldMk cId="971356636" sldId="2076137508"/>
            <ac:spMk id="5" creationId="{3CF40FFD-6A83-45E2-9005-A210DD0C8067}"/>
          </ac:spMkLst>
        </pc:spChg>
        <pc:spChg chg="mod">
          <ac:chgData name="Jordan Edwards" userId="be21a80c-8d1f-4fa8-868f-90ccc36ae273" providerId="ADAL" clId="{CBB283B0-B73B-42EC-99F7-FD9BEEF22B71}" dt="2025-08-07T05:50:08.707" v="5171"/>
          <ac:spMkLst>
            <pc:docMk/>
            <pc:sldMk cId="971356636" sldId="2076137508"/>
            <ac:spMk id="6" creationId="{9E201531-6C57-4811-9543-F5EE84AFC31E}"/>
          </ac:spMkLst>
        </pc:spChg>
      </pc:sldChg>
      <pc:sldChg chg="modSp add mod ord">
        <pc:chgData name="Jordan Edwards" userId="be21a80c-8d1f-4fa8-868f-90ccc36ae273" providerId="ADAL" clId="{CBB283B0-B73B-42EC-99F7-FD9BEEF22B71}" dt="2025-08-07T23:54:47.871" v="11534"/>
        <pc:sldMkLst>
          <pc:docMk/>
          <pc:sldMk cId="1930546009" sldId="2076137509"/>
        </pc:sldMkLst>
        <pc:spChg chg="mod">
          <ac:chgData name="Jordan Edwards" userId="be21a80c-8d1f-4fa8-868f-90ccc36ae273" providerId="ADAL" clId="{CBB283B0-B73B-42EC-99F7-FD9BEEF22B71}" dt="2025-08-07T06:40:02.450" v="5845" actId="20577"/>
          <ac:spMkLst>
            <pc:docMk/>
            <pc:sldMk cId="1930546009" sldId="2076137509"/>
            <ac:spMk id="5" creationId="{3CF40FFD-6A83-45E2-9005-A210DD0C8067}"/>
          </ac:spMkLst>
        </pc:spChg>
        <pc:spChg chg="mod">
          <ac:chgData name="Jordan Edwards" userId="be21a80c-8d1f-4fa8-868f-90ccc36ae273" providerId="ADAL" clId="{CBB283B0-B73B-42EC-99F7-FD9BEEF22B71}" dt="2025-08-07T00:57:09.258" v="3314" actId="313"/>
          <ac:spMkLst>
            <pc:docMk/>
            <pc:sldMk cId="1930546009" sldId="2076137509"/>
            <ac:spMk id="6" creationId="{9E201531-6C57-4811-9543-F5EE84AFC31E}"/>
          </ac:spMkLst>
        </pc:spChg>
      </pc:sldChg>
      <pc:sldChg chg="modSp add mod ord">
        <pc:chgData name="Jordan Edwards" userId="be21a80c-8d1f-4fa8-868f-90ccc36ae273" providerId="ADAL" clId="{CBB283B0-B73B-42EC-99F7-FD9BEEF22B71}" dt="2025-08-07T23:54:47.871" v="11534"/>
        <pc:sldMkLst>
          <pc:docMk/>
          <pc:sldMk cId="836685709" sldId="2076137510"/>
        </pc:sldMkLst>
        <pc:spChg chg="mod">
          <ac:chgData name="Jordan Edwards" userId="be21a80c-8d1f-4fa8-868f-90ccc36ae273" providerId="ADAL" clId="{CBB283B0-B73B-42EC-99F7-FD9BEEF22B71}" dt="2025-08-07T09:17:59.480" v="7558" actId="20577"/>
          <ac:spMkLst>
            <pc:docMk/>
            <pc:sldMk cId="836685709" sldId="2076137510"/>
            <ac:spMk id="5" creationId="{3CF40FFD-6A83-45E2-9005-A210DD0C8067}"/>
          </ac:spMkLst>
        </pc:spChg>
      </pc:sldChg>
      <pc:sldChg chg="modSp add del mod ord">
        <pc:chgData name="Jordan Edwards" userId="be21a80c-8d1f-4fa8-868f-90ccc36ae273" providerId="ADAL" clId="{CBB283B0-B73B-42EC-99F7-FD9BEEF22B71}" dt="2025-08-07T11:50:30.404" v="11105" actId="2696"/>
        <pc:sldMkLst>
          <pc:docMk/>
          <pc:sldMk cId="2155369509" sldId="2076137511"/>
        </pc:sldMkLst>
        <pc:spChg chg="mod">
          <ac:chgData name="Jordan Edwards" userId="be21a80c-8d1f-4fa8-868f-90ccc36ae273" providerId="ADAL" clId="{CBB283B0-B73B-42EC-99F7-FD9BEEF22B71}" dt="2025-08-07T11:34:09.524" v="9626" actId="21"/>
          <ac:spMkLst>
            <pc:docMk/>
            <pc:sldMk cId="2155369509" sldId="2076137511"/>
            <ac:spMk id="5" creationId="{3CF40FFD-6A83-45E2-9005-A210DD0C8067}"/>
          </ac:spMkLst>
        </pc:spChg>
        <pc:spChg chg="mod">
          <ac:chgData name="Jordan Edwards" userId="be21a80c-8d1f-4fa8-868f-90ccc36ae273" providerId="ADAL" clId="{CBB283B0-B73B-42EC-99F7-FD9BEEF22B71}" dt="2025-08-07T00:59:38.117" v="3438" actId="20577"/>
          <ac:spMkLst>
            <pc:docMk/>
            <pc:sldMk cId="2155369509" sldId="2076137511"/>
            <ac:spMk id="6" creationId="{9E201531-6C57-4811-9543-F5EE84AFC31E}"/>
          </ac:spMkLst>
        </pc:spChg>
      </pc:sldChg>
      <pc:sldChg chg="modSp add del mod ord">
        <pc:chgData name="Jordan Edwards" userId="be21a80c-8d1f-4fa8-868f-90ccc36ae273" providerId="ADAL" clId="{CBB283B0-B73B-42EC-99F7-FD9BEEF22B71}" dt="2025-08-07T10:39:52.577" v="8558" actId="2696"/>
        <pc:sldMkLst>
          <pc:docMk/>
          <pc:sldMk cId="1224010622" sldId="2076137512"/>
        </pc:sldMkLst>
        <pc:spChg chg="mod">
          <ac:chgData name="Jordan Edwards" userId="be21a80c-8d1f-4fa8-868f-90ccc36ae273" providerId="ADAL" clId="{CBB283B0-B73B-42EC-99F7-FD9BEEF22B71}" dt="2025-08-07T01:03:09.033" v="3521" actId="20577"/>
          <ac:spMkLst>
            <pc:docMk/>
            <pc:sldMk cId="1224010622" sldId="2076137512"/>
            <ac:spMk id="5" creationId="{46BFBDB0-45EB-1D66-643B-AB3788AE09BA}"/>
          </ac:spMkLst>
        </pc:spChg>
      </pc:sldChg>
      <pc:sldChg chg="modSp add mod ord">
        <pc:chgData name="Jordan Edwards" userId="be21a80c-8d1f-4fa8-868f-90ccc36ae273" providerId="ADAL" clId="{CBB283B0-B73B-42EC-99F7-FD9BEEF22B71}" dt="2025-08-07T11:10:43.707" v="9520" actId="5793"/>
        <pc:sldMkLst>
          <pc:docMk/>
          <pc:sldMk cId="3429352642" sldId="2076137513"/>
        </pc:sldMkLst>
        <pc:spChg chg="mod">
          <ac:chgData name="Jordan Edwards" userId="be21a80c-8d1f-4fa8-868f-90ccc36ae273" providerId="ADAL" clId="{CBB283B0-B73B-42EC-99F7-FD9BEEF22B71}" dt="2025-08-07T11:10:43.707" v="9520" actId="5793"/>
          <ac:spMkLst>
            <pc:docMk/>
            <pc:sldMk cId="3429352642" sldId="2076137513"/>
            <ac:spMk id="5" creationId="{3CF40FFD-6A83-45E2-9005-A210DD0C8067}"/>
          </ac:spMkLst>
        </pc:spChg>
        <pc:spChg chg="mod">
          <ac:chgData name="Jordan Edwards" userId="be21a80c-8d1f-4fa8-868f-90ccc36ae273" providerId="ADAL" clId="{CBB283B0-B73B-42EC-99F7-FD9BEEF22B71}" dt="2025-08-07T01:31:46.317" v="3858" actId="14100"/>
          <ac:spMkLst>
            <pc:docMk/>
            <pc:sldMk cId="3429352642" sldId="2076137513"/>
            <ac:spMk id="6" creationId="{9E201531-6C57-4811-9543-F5EE84AFC31E}"/>
          </ac:spMkLst>
        </pc:spChg>
      </pc:sldChg>
      <pc:sldChg chg="modSp add mod ord modTransition">
        <pc:chgData name="Jordan Edwards" userId="be21a80c-8d1f-4fa8-868f-90ccc36ae273" providerId="ADAL" clId="{CBB283B0-B73B-42EC-99F7-FD9BEEF22B71}" dt="2025-08-07T11:15:46.722" v="9529"/>
        <pc:sldMkLst>
          <pc:docMk/>
          <pc:sldMk cId="2352140714" sldId="2076137514"/>
        </pc:sldMkLst>
        <pc:spChg chg="mod">
          <ac:chgData name="Jordan Edwards" userId="be21a80c-8d1f-4fa8-868f-90ccc36ae273" providerId="ADAL" clId="{CBB283B0-B73B-42EC-99F7-FD9BEEF22B71}" dt="2025-08-07T02:07:40.836" v="5073" actId="20577"/>
          <ac:spMkLst>
            <pc:docMk/>
            <pc:sldMk cId="2352140714" sldId="2076137514"/>
            <ac:spMk id="5" creationId="{46BFBDB0-45EB-1D66-643B-AB3788AE09BA}"/>
          </ac:spMkLst>
        </pc:spChg>
      </pc:sldChg>
      <pc:sldChg chg="modSp add mod ord">
        <pc:chgData name="Jordan Edwards" userId="be21a80c-8d1f-4fa8-868f-90ccc36ae273" providerId="ADAL" clId="{CBB283B0-B73B-42EC-99F7-FD9BEEF22B71}" dt="2025-08-07T23:54:40.015" v="11532"/>
        <pc:sldMkLst>
          <pc:docMk/>
          <pc:sldMk cId="3760360288" sldId="2076137515"/>
        </pc:sldMkLst>
        <pc:spChg chg="mod">
          <ac:chgData name="Jordan Edwards" userId="be21a80c-8d1f-4fa8-868f-90ccc36ae273" providerId="ADAL" clId="{CBB283B0-B73B-42EC-99F7-FD9BEEF22B71}" dt="2025-08-07T23:49:51.768" v="11494" actId="113"/>
          <ac:spMkLst>
            <pc:docMk/>
            <pc:sldMk cId="3760360288" sldId="2076137515"/>
            <ac:spMk id="5" creationId="{3CF40FFD-6A83-45E2-9005-A210DD0C8067}"/>
          </ac:spMkLst>
        </pc:spChg>
        <pc:spChg chg="mod">
          <ac:chgData name="Jordan Edwards" userId="be21a80c-8d1f-4fa8-868f-90ccc36ae273" providerId="ADAL" clId="{CBB283B0-B73B-42EC-99F7-FD9BEEF22B71}" dt="2025-08-07T01:49:36.029" v="4261" actId="313"/>
          <ac:spMkLst>
            <pc:docMk/>
            <pc:sldMk cId="3760360288" sldId="2076137515"/>
            <ac:spMk id="6" creationId="{9E201531-6C57-4811-9543-F5EE84AFC31E}"/>
          </ac:spMkLst>
        </pc:spChg>
      </pc:sldChg>
      <pc:sldChg chg="add del">
        <pc:chgData name="Jordan Edwards" userId="be21a80c-8d1f-4fa8-868f-90ccc36ae273" providerId="ADAL" clId="{CBB283B0-B73B-42EC-99F7-FD9BEEF22B71}" dt="2025-08-07T02:02:42.347" v="4703" actId="2696"/>
        <pc:sldMkLst>
          <pc:docMk/>
          <pc:sldMk cId="215781968" sldId="2076137516"/>
        </pc:sldMkLst>
      </pc:sldChg>
      <pc:sldChg chg="modSp add mod ord">
        <pc:chgData name="Jordan Edwards" userId="be21a80c-8d1f-4fa8-868f-90ccc36ae273" providerId="ADAL" clId="{CBB283B0-B73B-42EC-99F7-FD9BEEF22B71}" dt="2025-08-07T23:57:05.698" v="11538" actId="20577"/>
        <pc:sldMkLst>
          <pc:docMk/>
          <pc:sldMk cId="3229664744" sldId="2076137517"/>
        </pc:sldMkLst>
        <pc:spChg chg="mod">
          <ac:chgData name="Jordan Edwards" userId="be21a80c-8d1f-4fa8-868f-90ccc36ae273" providerId="ADAL" clId="{CBB283B0-B73B-42EC-99F7-FD9BEEF22B71}" dt="2025-08-07T23:57:05.698" v="11538" actId="20577"/>
          <ac:spMkLst>
            <pc:docMk/>
            <pc:sldMk cId="3229664744" sldId="2076137517"/>
            <ac:spMk id="5" creationId="{3CF40FFD-6A83-45E2-9005-A210DD0C8067}"/>
          </ac:spMkLst>
        </pc:spChg>
        <pc:spChg chg="mod">
          <ac:chgData name="Jordan Edwards" userId="be21a80c-8d1f-4fa8-868f-90ccc36ae273" providerId="ADAL" clId="{CBB283B0-B73B-42EC-99F7-FD9BEEF22B71}" dt="2025-08-07T09:07:17.226" v="7223" actId="20577"/>
          <ac:spMkLst>
            <pc:docMk/>
            <pc:sldMk cId="3229664744" sldId="2076137517"/>
            <ac:spMk id="6" creationId="{9E201531-6C57-4811-9543-F5EE84AFC31E}"/>
          </ac:spMkLst>
        </pc:spChg>
      </pc:sldChg>
      <pc:sldChg chg="add del modTransition">
        <pc:chgData name="Jordan Edwards" userId="be21a80c-8d1f-4fa8-868f-90ccc36ae273" providerId="ADAL" clId="{CBB283B0-B73B-42EC-99F7-FD9BEEF22B71}" dt="2025-08-07T11:16:08.123" v="9531" actId="2696"/>
        <pc:sldMkLst>
          <pc:docMk/>
          <pc:sldMk cId="278897787" sldId="2076137518"/>
        </pc:sldMkLst>
      </pc:sldChg>
      <pc:sldChg chg="modSp add mod ord">
        <pc:chgData name="Jordan Edwards" userId="be21a80c-8d1f-4fa8-868f-90ccc36ae273" providerId="ADAL" clId="{CBB283B0-B73B-42EC-99F7-FD9BEEF22B71}" dt="2025-08-08T01:14:50.272" v="15248" actId="20577"/>
        <pc:sldMkLst>
          <pc:docMk/>
          <pc:sldMk cId="1922410646" sldId="2076137519"/>
        </pc:sldMkLst>
        <pc:spChg chg="mod">
          <ac:chgData name="Jordan Edwards" userId="be21a80c-8d1f-4fa8-868f-90ccc36ae273" providerId="ADAL" clId="{CBB283B0-B73B-42EC-99F7-FD9BEEF22B71}" dt="2025-08-08T01:14:50.272" v="15248" actId="20577"/>
          <ac:spMkLst>
            <pc:docMk/>
            <pc:sldMk cId="1922410646" sldId="2076137519"/>
            <ac:spMk id="5" creationId="{3CF40FFD-6A83-45E2-9005-A210DD0C8067}"/>
          </ac:spMkLst>
        </pc:spChg>
        <pc:spChg chg="mod">
          <ac:chgData name="Jordan Edwards" userId="be21a80c-8d1f-4fa8-868f-90ccc36ae273" providerId="ADAL" clId="{CBB283B0-B73B-42EC-99F7-FD9BEEF22B71}" dt="2025-08-08T01:00:46.905" v="14139" actId="313"/>
          <ac:spMkLst>
            <pc:docMk/>
            <pc:sldMk cId="1922410646" sldId="2076137519"/>
            <ac:spMk id="6" creationId="{9E201531-6C57-4811-9543-F5EE84AFC31E}"/>
          </ac:spMkLst>
        </pc:spChg>
      </pc:sldChg>
      <pc:sldChg chg="modSp add mod">
        <pc:chgData name="Jordan Edwards" userId="be21a80c-8d1f-4fa8-868f-90ccc36ae273" providerId="ADAL" clId="{CBB283B0-B73B-42EC-99F7-FD9BEEF22B71}" dt="2025-08-07T23:52:13.486" v="11526" actId="113"/>
        <pc:sldMkLst>
          <pc:docMk/>
          <pc:sldMk cId="752282211" sldId="2076137520"/>
        </pc:sldMkLst>
        <pc:spChg chg="mod">
          <ac:chgData name="Jordan Edwards" userId="be21a80c-8d1f-4fa8-868f-90ccc36ae273" providerId="ADAL" clId="{CBB283B0-B73B-42EC-99F7-FD9BEEF22B71}" dt="2025-08-07T23:52:13.486" v="11526" actId="113"/>
          <ac:spMkLst>
            <pc:docMk/>
            <pc:sldMk cId="752282211" sldId="2076137520"/>
            <ac:spMk id="5" creationId="{3CF40FFD-6A83-45E2-9005-A210DD0C8067}"/>
          </ac:spMkLst>
        </pc:spChg>
      </pc:sldChg>
      <pc:sldChg chg="modSp add mod">
        <pc:chgData name="Jordan Edwards" userId="be21a80c-8d1f-4fa8-868f-90ccc36ae273" providerId="ADAL" clId="{CBB283B0-B73B-42EC-99F7-FD9BEEF22B71}" dt="2025-08-07T10:16:22.516" v="8212" actId="20577"/>
        <pc:sldMkLst>
          <pc:docMk/>
          <pc:sldMk cId="2930178894" sldId="2076137521"/>
        </pc:sldMkLst>
        <pc:spChg chg="mod">
          <ac:chgData name="Jordan Edwards" userId="be21a80c-8d1f-4fa8-868f-90ccc36ae273" providerId="ADAL" clId="{CBB283B0-B73B-42EC-99F7-FD9BEEF22B71}" dt="2025-08-07T10:16:22.516" v="8212" actId="20577"/>
          <ac:spMkLst>
            <pc:docMk/>
            <pc:sldMk cId="2930178894" sldId="2076137521"/>
            <ac:spMk id="5" creationId="{3CF40FFD-6A83-45E2-9005-A210DD0C8067}"/>
          </ac:spMkLst>
        </pc:spChg>
        <pc:spChg chg="mod">
          <ac:chgData name="Jordan Edwards" userId="be21a80c-8d1f-4fa8-868f-90ccc36ae273" providerId="ADAL" clId="{CBB283B0-B73B-42EC-99F7-FD9BEEF22B71}" dt="2025-08-07T07:29:52.467" v="7084"/>
          <ac:spMkLst>
            <pc:docMk/>
            <pc:sldMk cId="2930178894" sldId="2076137521"/>
            <ac:spMk id="6" creationId="{9E201531-6C57-4811-9543-F5EE84AFC31E}"/>
          </ac:spMkLst>
        </pc:spChg>
      </pc:sldChg>
      <pc:sldChg chg="modSp add mod ord">
        <pc:chgData name="Jordan Edwards" userId="be21a80c-8d1f-4fa8-868f-90ccc36ae273" providerId="ADAL" clId="{CBB283B0-B73B-42EC-99F7-FD9BEEF22B71}" dt="2025-08-08T00:00:32.612" v="11584" actId="20577"/>
        <pc:sldMkLst>
          <pc:docMk/>
          <pc:sldMk cId="2827484687" sldId="2076137522"/>
        </pc:sldMkLst>
        <pc:spChg chg="mod">
          <ac:chgData name="Jordan Edwards" userId="be21a80c-8d1f-4fa8-868f-90ccc36ae273" providerId="ADAL" clId="{CBB283B0-B73B-42EC-99F7-FD9BEEF22B71}" dt="2025-08-08T00:00:32.612" v="11584" actId="20577"/>
          <ac:spMkLst>
            <pc:docMk/>
            <pc:sldMk cId="2827484687" sldId="2076137522"/>
            <ac:spMk id="5" creationId="{3CF40FFD-6A83-45E2-9005-A210DD0C8067}"/>
          </ac:spMkLst>
        </pc:spChg>
        <pc:spChg chg="mod">
          <ac:chgData name="Jordan Edwards" userId="be21a80c-8d1f-4fa8-868f-90ccc36ae273" providerId="ADAL" clId="{CBB283B0-B73B-42EC-99F7-FD9BEEF22B71}" dt="2025-08-07T07:29:43.314" v="7082" actId="20577"/>
          <ac:spMkLst>
            <pc:docMk/>
            <pc:sldMk cId="2827484687" sldId="2076137522"/>
            <ac:spMk id="6" creationId="{9E201531-6C57-4811-9543-F5EE84AFC31E}"/>
          </ac:spMkLst>
        </pc:spChg>
      </pc:sldChg>
      <pc:sldChg chg="modSp add mod ord">
        <pc:chgData name="Jordan Edwards" userId="be21a80c-8d1f-4fa8-868f-90ccc36ae273" providerId="ADAL" clId="{CBB283B0-B73B-42EC-99F7-FD9BEEF22B71}" dt="2025-08-07T11:30:27.046" v="9548" actId="27636"/>
        <pc:sldMkLst>
          <pc:docMk/>
          <pc:sldMk cId="1405012257" sldId="2076137523"/>
        </pc:sldMkLst>
        <pc:spChg chg="mod">
          <ac:chgData name="Jordan Edwards" userId="be21a80c-8d1f-4fa8-868f-90ccc36ae273" providerId="ADAL" clId="{CBB283B0-B73B-42EC-99F7-FD9BEEF22B71}" dt="2025-08-07T11:30:27.046" v="9548" actId="27636"/>
          <ac:spMkLst>
            <pc:docMk/>
            <pc:sldMk cId="1405012257" sldId="2076137523"/>
            <ac:spMk id="5" creationId="{3CF40FFD-6A83-45E2-9005-A210DD0C8067}"/>
          </ac:spMkLst>
        </pc:spChg>
        <pc:spChg chg="mod">
          <ac:chgData name="Jordan Edwards" userId="be21a80c-8d1f-4fa8-868f-90ccc36ae273" providerId="ADAL" clId="{CBB283B0-B73B-42EC-99F7-FD9BEEF22B71}" dt="2025-08-07T10:17:59.481" v="8225" actId="20577"/>
          <ac:spMkLst>
            <pc:docMk/>
            <pc:sldMk cId="1405012257" sldId="2076137523"/>
            <ac:spMk id="6" creationId="{9E201531-6C57-4811-9543-F5EE84AFC31E}"/>
          </ac:spMkLst>
        </pc:spChg>
      </pc:sldChg>
      <pc:sldChg chg="modSp add del mod">
        <pc:chgData name="Jordan Edwards" userId="be21a80c-8d1f-4fa8-868f-90ccc36ae273" providerId="ADAL" clId="{CBB283B0-B73B-42EC-99F7-FD9BEEF22B71}" dt="2025-08-07T09:10:40.287" v="7379" actId="2696"/>
        <pc:sldMkLst>
          <pc:docMk/>
          <pc:sldMk cId="2260033638" sldId="2076137524"/>
        </pc:sldMkLst>
        <pc:spChg chg="mod">
          <ac:chgData name="Jordan Edwards" userId="be21a80c-8d1f-4fa8-868f-90ccc36ae273" providerId="ADAL" clId="{CBB283B0-B73B-42EC-99F7-FD9BEEF22B71}" dt="2025-08-07T09:10:14.432" v="7345" actId="21"/>
          <ac:spMkLst>
            <pc:docMk/>
            <pc:sldMk cId="2260033638" sldId="2076137524"/>
            <ac:spMk id="5" creationId="{3CF40FFD-6A83-45E2-9005-A210DD0C8067}"/>
          </ac:spMkLst>
        </pc:spChg>
      </pc:sldChg>
      <pc:sldChg chg="modSp add del mod">
        <pc:chgData name="Jordan Edwards" userId="be21a80c-8d1f-4fa8-868f-90ccc36ae273" providerId="ADAL" clId="{CBB283B0-B73B-42EC-99F7-FD9BEEF22B71}" dt="2025-08-07T07:03:57.338" v="6662" actId="2696"/>
        <pc:sldMkLst>
          <pc:docMk/>
          <pc:sldMk cId="709959407" sldId="2076137525"/>
        </pc:sldMkLst>
        <pc:spChg chg="mod">
          <ac:chgData name="Jordan Edwards" userId="be21a80c-8d1f-4fa8-868f-90ccc36ae273" providerId="ADAL" clId="{CBB283B0-B73B-42EC-99F7-FD9BEEF22B71}" dt="2025-08-07T07:02:35.926" v="6661" actId="20577"/>
          <ac:spMkLst>
            <pc:docMk/>
            <pc:sldMk cId="709959407" sldId="2076137525"/>
            <ac:spMk id="5" creationId="{3CF40FFD-6A83-45E2-9005-A210DD0C8067}"/>
          </ac:spMkLst>
        </pc:spChg>
      </pc:sldChg>
      <pc:sldChg chg="addSp delSp modSp add del mod modClrScheme chgLayout">
        <pc:chgData name="Jordan Edwards" userId="be21a80c-8d1f-4fa8-868f-90ccc36ae273" providerId="ADAL" clId="{CBB283B0-B73B-42EC-99F7-FD9BEEF22B71}" dt="2025-08-07T10:15:36.854" v="8210" actId="2696"/>
        <pc:sldMkLst>
          <pc:docMk/>
          <pc:sldMk cId="3088047050" sldId="2076137525"/>
        </pc:sldMkLst>
        <pc:spChg chg="add del mod">
          <ac:chgData name="Jordan Edwards" userId="be21a80c-8d1f-4fa8-868f-90ccc36ae273" providerId="ADAL" clId="{CBB283B0-B73B-42EC-99F7-FD9BEEF22B71}" dt="2025-08-07T07:04:48.811" v="6688"/>
          <ac:spMkLst>
            <pc:docMk/>
            <pc:sldMk cId="3088047050" sldId="2076137525"/>
            <ac:spMk id="3" creationId="{A3CA515E-AFB7-8383-F962-8B1F2431B61B}"/>
          </ac:spMkLst>
        </pc:spChg>
        <pc:spChg chg="del">
          <ac:chgData name="Jordan Edwards" userId="be21a80c-8d1f-4fa8-868f-90ccc36ae273" providerId="ADAL" clId="{CBB283B0-B73B-42EC-99F7-FD9BEEF22B71}" dt="2025-08-07T07:04:37.250" v="6687" actId="478"/>
          <ac:spMkLst>
            <pc:docMk/>
            <pc:sldMk cId="3088047050" sldId="2076137525"/>
            <ac:spMk id="5" creationId="{3CF40FFD-6A83-45E2-9005-A210DD0C8067}"/>
          </ac:spMkLst>
        </pc:spChg>
        <pc:spChg chg="del mod ord">
          <ac:chgData name="Jordan Edwards" userId="be21a80c-8d1f-4fa8-868f-90ccc36ae273" providerId="ADAL" clId="{CBB283B0-B73B-42EC-99F7-FD9BEEF22B71}" dt="2025-08-07T07:11:54.906" v="6740" actId="478"/>
          <ac:spMkLst>
            <pc:docMk/>
            <pc:sldMk cId="3088047050" sldId="2076137525"/>
            <ac:spMk id="6" creationId="{9E201531-6C57-4811-9543-F5EE84AFC31E}"/>
          </ac:spMkLst>
        </pc:spChg>
        <pc:spChg chg="add del mod">
          <ac:chgData name="Jordan Edwards" userId="be21a80c-8d1f-4fa8-868f-90ccc36ae273" providerId="ADAL" clId="{CBB283B0-B73B-42EC-99F7-FD9BEEF22B71}" dt="2025-08-07T07:06:54.530" v="6694"/>
          <ac:spMkLst>
            <pc:docMk/>
            <pc:sldMk cId="3088047050" sldId="2076137525"/>
            <ac:spMk id="8" creationId="{E375C968-734A-DCC1-24DB-EBC77AD6948A}"/>
          </ac:spMkLst>
        </pc:spChg>
        <pc:spChg chg="add mod">
          <ac:chgData name="Jordan Edwards" userId="be21a80c-8d1f-4fa8-868f-90ccc36ae273" providerId="ADAL" clId="{CBB283B0-B73B-42EC-99F7-FD9BEEF22B71}" dt="2025-08-07T07:12:24.240" v="6764" actId="20577"/>
          <ac:spMkLst>
            <pc:docMk/>
            <pc:sldMk cId="3088047050" sldId="2076137525"/>
            <ac:spMk id="11" creationId="{A2476107-17FC-8DDD-4423-7755782C7FF9}"/>
          </ac:spMkLst>
        </pc:spChg>
        <pc:graphicFrameChg chg="add del mod modGraphic">
          <ac:chgData name="Jordan Edwards" userId="be21a80c-8d1f-4fa8-868f-90ccc36ae273" providerId="ADAL" clId="{CBB283B0-B73B-42EC-99F7-FD9BEEF22B71}" dt="2025-08-07T07:04:57.115" v="6691" actId="478"/>
          <ac:graphicFrameMkLst>
            <pc:docMk/>
            <pc:sldMk cId="3088047050" sldId="2076137525"/>
            <ac:graphicFrameMk id="4" creationId="{6C9A349C-2AED-A63E-B3DF-6522414AF907}"/>
          </ac:graphicFrameMkLst>
        </pc:graphicFrameChg>
        <pc:graphicFrameChg chg="add mod ord modGraphic">
          <ac:chgData name="Jordan Edwards" userId="be21a80c-8d1f-4fa8-868f-90ccc36ae273" providerId="ADAL" clId="{CBB283B0-B73B-42EC-99F7-FD9BEEF22B71}" dt="2025-08-07T09:38:06.225" v="7784" actId="13242"/>
          <ac:graphicFrameMkLst>
            <pc:docMk/>
            <pc:sldMk cId="3088047050" sldId="2076137525"/>
            <ac:graphicFrameMk id="9" creationId="{C6D149A9-F8D8-5288-2AE1-AB096D1BB657}"/>
          </ac:graphicFrameMkLst>
        </pc:graphicFrameChg>
      </pc:sldChg>
      <pc:sldChg chg="new del">
        <pc:chgData name="Jordan Edwards" userId="be21a80c-8d1f-4fa8-868f-90ccc36ae273" providerId="ADAL" clId="{CBB283B0-B73B-42EC-99F7-FD9BEEF22B71}" dt="2025-08-07T07:06:00.537" v="6693" actId="2696"/>
        <pc:sldMkLst>
          <pc:docMk/>
          <pc:sldMk cId="282974976" sldId="2076137526"/>
        </pc:sldMkLst>
      </pc:sldChg>
      <pc:sldChg chg="modSp add mod ord">
        <pc:chgData name="Jordan Edwards" userId="be21a80c-8d1f-4fa8-868f-90ccc36ae273" providerId="ADAL" clId="{CBB283B0-B73B-42EC-99F7-FD9BEEF22B71}" dt="2025-08-07T10:26:33.363" v="8248" actId="114"/>
        <pc:sldMkLst>
          <pc:docMk/>
          <pc:sldMk cId="1923842091" sldId="2076137526"/>
        </pc:sldMkLst>
        <pc:spChg chg="mod">
          <ac:chgData name="Jordan Edwards" userId="be21a80c-8d1f-4fa8-868f-90ccc36ae273" providerId="ADAL" clId="{CBB283B0-B73B-42EC-99F7-FD9BEEF22B71}" dt="2025-08-07T10:26:33.363" v="8248" actId="114"/>
          <ac:spMkLst>
            <pc:docMk/>
            <pc:sldMk cId="1923842091" sldId="2076137526"/>
            <ac:spMk id="5" creationId="{3CF40FFD-6A83-45E2-9005-A210DD0C8067}"/>
          </ac:spMkLst>
        </pc:spChg>
        <pc:spChg chg="mod">
          <ac:chgData name="Jordan Edwards" userId="be21a80c-8d1f-4fa8-868f-90ccc36ae273" providerId="ADAL" clId="{CBB283B0-B73B-42EC-99F7-FD9BEEF22B71}" dt="2025-08-07T10:24:27.644" v="8241" actId="20577"/>
          <ac:spMkLst>
            <pc:docMk/>
            <pc:sldMk cId="1923842091" sldId="2076137526"/>
            <ac:spMk id="6" creationId="{9E201531-6C57-4811-9543-F5EE84AFC31E}"/>
          </ac:spMkLst>
        </pc:spChg>
      </pc:sldChg>
      <pc:sldChg chg="modSp add mod ord">
        <pc:chgData name="Jordan Edwards" userId="be21a80c-8d1f-4fa8-868f-90ccc36ae273" providerId="ADAL" clId="{CBB283B0-B73B-42EC-99F7-FD9BEEF22B71}" dt="2025-08-07T11:33:58.324" v="9625" actId="20577"/>
        <pc:sldMkLst>
          <pc:docMk/>
          <pc:sldMk cId="1914410501" sldId="2076137527"/>
        </pc:sldMkLst>
        <pc:spChg chg="mod">
          <ac:chgData name="Jordan Edwards" userId="be21a80c-8d1f-4fa8-868f-90ccc36ae273" providerId="ADAL" clId="{CBB283B0-B73B-42EC-99F7-FD9BEEF22B71}" dt="2025-08-07T11:33:58.324" v="9625" actId="20577"/>
          <ac:spMkLst>
            <pc:docMk/>
            <pc:sldMk cId="1914410501" sldId="2076137527"/>
            <ac:spMk id="5" creationId="{3CF40FFD-6A83-45E2-9005-A210DD0C8067}"/>
          </ac:spMkLst>
        </pc:spChg>
      </pc:sldChg>
      <pc:sldChg chg="modSp add del mod ord">
        <pc:chgData name="Jordan Edwards" userId="be21a80c-8d1f-4fa8-868f-90ccc36ae273" providerId="ADAL" clId="{CBB283B0-B73B-42EC-99F7-FD9BEEF22B71}" dt="2025-08-07T09:25:54.712" v="7612" actId="2696"/>
        <pc:sldMkLst>
          <pc:docMk/>
          <pc:sldMk cId="3160729510" sldId="2076137528"/>
        </pc:sldMkLst>
        <pc:spChg chg="mod">
          <ac:chgData name="Jordan Edwards" userId="be21a80c-8d1f-4fa8-868f-90ccc36ae273" providerId="ADAL" clId="{CBB283B0-B73B-42EC-99F7-FD9BEEF22B71}" dt="2025-08-07T09:18:47.941" v="7559" actId="20577"/>
          <ac:spMkLst>
            <pc:docMk/>
            <pc:sldMk cId="3160729510" sldId="2076137528"/>
            <ac:spMk id="5" creationId="{3CF40FFD-6A83-45E2-9005-A210DD0C8067}"/>
          </ac:spMkLst>
        </pc:spChg>
        <pc:spChg chg="mod">
          <ac:chgData name="Jordan Edwards" userId="be21a80c-8d1f-4fa8-868f-90ccc36ae273" providerId="ADAL" clId="{CBB283B0-B73B-42EC-99F7-FD9BEEF22B71}" dt="2025-08-07T09:14:04.289" v="7474" actId="20577"/>
          <ac:spMkLst>
            <pc:docMk/>
            <pc:sldMk cId="3160729510" sldId="2076137528"/>
            <ac:spMk id="6" creationId="{9E201531-6C57-4811-9543-F5EE84AFC31E}"/>
          </ac:spMkLst>
        </pc:spChg>
      </pc:sldChg>
      <pc:sldChg chg="add del">
        <pc:chgData name="Jordan Edwards" userId="be21a80c-8d1f-4fa8-868f-90ccc36ae273" providerId="ADAL" clId="{CBB283B0-B73B-42EC-99F7-FD9BEEF22B71}" dt="2025-08-07T09:10:52.925" v="7381" actId="2890"/>
        <pc:sldMkLst>
          <pc:docMk/>
          <pc:sldMk cId="2116218768" sldId="2076137529"/>
        </pc:sldMkLst>
      </pc:sldChg>
      <pc:sldChg chg="modSp add mod ord">
        <pc:chgData name="Jordan Edwards" userId="be21a80c-8d1f-4fa8-868f-90ccc36ae273" providerId="ADAL" clId="{CBB283B0-B73B-42EC-99F7-FD9BEEF22B71}" dt="2025-08-08T00:04:12.237" v="11602" actId="20577"/>
        <pc:sldMkLst>
          <pc:docMk/>
          <pc:sldMk cId="2304996032" sldId="2076137529"/>
        </pc:sldMkLst>
        <pc:spChg chg="mod">
          <ac:chgData name="Jordan Edwards" userId="be21a80c-8d1f-4fa8-868f-90ccc36ae273" providerId="ADAL" clId="{CBB283B0-B73B-42EC-99F7-FD9BEEF22B71}" dt="2025-08-08T00:04:12.237" v="11602" actId="20577"/>
          <ac:spMkLst>
            <pc:docMk/>
            <pc:sldMk cId="2304996032" sldId="2076137529"/>
            <ac:spMk id="5" creationId="{3CF40FFD-6A83-45E2-9005-A210DD0C8067}"/>
          </ac:spMkLst>
        </pc:spChg>
        <pc:spChg chg="mod">
          <ac:chgData name="Jordan Edwards" userId="be21a80c-8d1f-4fa8-868f-90ccc36ae273" providerId="ADAL" clId="{CBB283B0-B73B-42EC-99F7-FD9BEEF22B71}" dt="2025-08-07T10:18:11.034" v="8226"/>
          <ac:spMkLst>
            <pc:docMk/>
            <pc:sldMk cId="2304996032" sldId="2076137529"/>
            <ac:spMk id="6" creationId="{9E201531-6C57-4811-9543-F5EE84AFC31E}"/>
          </ac:spMkLst>
        </pc:spChg>
      </pc:sldChg>
      <pc:sldChg chg="addSp delSp modSp add del mod">
        <pc:chgData name="Jordan Edwards" userId="be21a80c-8d1f-4fa8-868f-90ccc36ae273" providerId="ADAL" clId="{CBB283B0-B73B-42EC-99F7-FD9BEEF22B71}" dt="2025-08-07T09:41:45.499" v="7837" actId="2696"/>
        <pc:sldMkLst>
          <pc:docMk/>
          <pc:sldMk cId="2734221926" sldId="2076137530"/>
        </pc:sldMkLst>
        <pc:spChg chg="add del mod">
          <ac:chgData name="Jordan Edwards" userId="be21a80c-8d1f-4fa8-868f-90ccc36ae273" providerId="ADAL" clId="{CBB283B0-B73B-42EC-99F7-FD9BEEF22B71}" dt="2025-08-07T09:37:06.804" v="7779" actId="478"/>
          <ac:spMkLst>
            <pc:docMk/>
            <pc:sldMk cId="2734221926" sldId="2076137530"/>
            <ac:spMk id="3" creationId="{E1C17EF4-A9CD-F255-1B6A-861294BED5A1}"/>
          </ac:spMkLst>
        </pc:spChg>
        <pc:spChg chg="del">
          <ac:chgData name="Jordan Edwards" userId="be21a80c-8d1f-4fa8-868f-90ccc36ae273" providerId="ADAL" clId="{CBB283B0-B73B-42EC-99F7-FD9BEEF22B71}" dt="2025-08-07T09:36:38.649" v="7778" actId="478"/>
          <ac:spMkLst>
            <pc:docMk/>
            <pc:sldMk cId="2734221926" sldId="2076137530"/>
            <ac:spMk id="5" creationId="{3CF40FFD-6A83-45E2-9005-A210DD0C8067}"/>
          </ac:spMkLst>
        </pc:spChg>
        <pc:graphicFrameChg chg="add del mod modGraphic">
          <ac:chgData name="Jordan Edwards" userId="be21a80c-8d1f-4fa8-868f-90ccc36ae273" providerId="ADAL" clId="{CBB283B0-B73B-42EC-99F7-FD9BEEF22B71}" dt="2025-08-07T09:41:39.078" v="7836" actId="478"/>
          <ac:graphicFrameMkLst>
            <pc:docMk/>
            <pc:sldMk cId="2734221926" sldId="2076137530"/>
            <ac:graphicFrameMk id="4" creationId="{75185985-31F1-A891-F89F-8BE2371FE34F}"/>
          </ac:graphicFrameMkLst>
        </pc:graphicFrameChg>
      </pc:sldChg>
      <pc:sldChg chg="modSp add mod">
        <pc:chgData name="Jordan Edwards" userId="be21a80c-8d1f-4fa8-868f-90ccc36ae273" providerId="ADAL" clId="{CBB283B0-B73B-42EC-99F7-FD9BEEF22B71}" dt="2025-08-07T09:57:39.339" v="8071" actId="20577"/>
        <pc:sldMkLst>
          <pc:docMk/>
          <pc:sldMk cId="2984764118" sldId="2076137530"/>
        </pc:sldMkLst>
        <pc:spChg chg="mod">
          <ac:chgData name="Jordan Edwards" userId="be21a80c-8d1f-4fa8-868f-90ccc36ae273" providerId="ADAL" clId="{CBB283B0-B73B-42EC-99F7-FD9BEEF22B71}" dt="2025-08-07T09:57:39.339" v="8071" actId="20577"/>
          <ac:spMkLst>
            <pc:docMk/>
            <pc:sldMk cId="2984764118" sldId="2076137530"/>
            <ac:spMk id="5" creationId="{3CF40FFD-6A83-45E2-9005-A210DD0C8067}"/>
          </ac:spMkLst>
        </pc:spChg>
      </pc:sldChg>
      <pc:sldChg chg="modSp add mod">
        <pc:chgData name="Jordan Edwards" userId="be21a80c-8d1f-4fa8-868f-90ccc36ae273" providerId="ADAL" clId="{CBB283B0-B73B-42EC-99F7-FD9BEEF22B71}" dt="2025-08-08T00:09:05.149" v="11606" actId="20577"/>
        <pc:sldMkLst>
          <pc:docMk/>
          <pc:sldMk cId="3128604532" sldId="2076137531"/>
        </pc:sldMkLst>
        <pc:spChg chg="mod">
          <ac:chgData name="Jordan Edwards" userId="be21a80c-8d1f-4fa8-868f-90ccc36ae273" providerId="ADAL" clId="{CBB283B0-B73B-42EC-99F7-FD9BEEF22B71}" dt="2025-08-08T00:09:05.149" v="11606" actId="20577"/>
          <ac:spMkLst>
            <pc:docMk/>
            <pc:sldMk cId="3128604532" sldId="2076137531"/>
            <ac:spMk id="5" creationId="{3CF40FFD-6A83-45E2-9005-A210DD0C8067}"/>
          </ac:spMkLst>
        </pc:spChg>
      </pc:sldChg>
      <pc:sldChg chg="modSp add mod modTransition">
        <pc:chgData name="Jordan Edwards" userId="be21a80c-8d1f-4fa8-868f-90ccc36ae273" providerId="ADAL" clId="{CBB283B0-B73B-42EC-99F7-FD9BEEF22B71}" dt="2025-08-07T11:15:40.822" v="9527"/>
        <pc:sldMkLst>
          <pc:docMk/>
          <pc:sldMk cId="1180314080" sldId="2076137532"/>
        </pc:sldMkLst>
        <pc:spChg chg="mod">
          <ac:chgData name="Jordan Edwards" userId="be21a80c-8d1f-4fa8-868f-90ccc36ae273" providerId="ADAL" clId="{CBB283B0-B73B-42EC-99F7-FD9BEEF22B71}" dt="2025-08-07T10:42:57.740" v="8568" actId="20577"/>
          <ac:spMkLst>
            <pc:docMk/>
            <pc:sldMk cId="1180314080" sldId="2076137532"/>
            <ac:spMk id="5" creationId="{46BFBDB0-45EB-1D66-643B-AB3788AE09BA}"/>
          </ac:spMkLst>
        </pc:spChg>
      </pc:sldChg>
      <pc:sldChg chg="modSp add del mod">
        <pc:chgData name="Jordan Edwards" userId="be21a80c-8d1f-4fa8-868f-90ccc36ae273" providerId="ADAL" clId="{CBB283B0-B73B-42EC-99F7-FD9BEEF22B71}" dt="2025-08-07T10:26:21.200" v="8247" actId="2696"/>
        <pc:sldMkLst>
          <pc:docMk/>
          <pc:sldMk cId="2606796313" sldId="2076137532"/>
        </pc:sldMkLst>
        <pc:spChg chg="mod">
          <ac:chgData name="Jordan Edwards" userId="be21a80c-8d1f-4fa8-868f-90ccc36ae273" providerId="ADAL" clId="{CBB283B0-B73B-42EC-99F7-FD9BEEF22B71}" dt="2025-08-07T09:55:27.936" v="8029" actId="20577"/>
          <ac:spMkLst>
            <pc:docMk/>
            <pc:sldMk cId="2606796313" sldId="2076137532"/>
            <ac:spMk id="5" creationId="{3CF40FFD-6A83-45E2-9005-A210DD0C8067}"/>
          </ac:spMkLst>
        </pc:spChg>
      </pc:sldChg>
      <pc:sldChg chg="add modTransition">
        <pc:chgData name="Jordan Edwards" userId="be21a80c-8d1f-4fa8-868f-90ccc36ae273" providerId="ADAL" clId="{CBB283B0-B73B-42EC-99F7-FD9BEEF22B71}" dt="2025-08-07T11:15:43.651" v="9528"/>
        <pc:sldMkLst>
          <pc:docMk/>
          <pc:sldMk cId="3997263985" sldId="2076137533"/>
        </pc:sldMkLst>
      </pc:sldChg>
      <pc:sldChg chg="modSp add del mod">
        <pc:chgData name="Jordan Edwards" userId="be21a80c-8d1f-4fa8-868f-90ccc36ae273" providerId="ADAL" clId="{CBB283B0-B73B-42EC-99F7-FD9BEEF22B71}" dt="2025-08-07T10:14:40.155" v="8209" actId="2696"/>
        <pc:sldMkLst>
          <pc:docMk/>
          <pc:sldMk cId="4045780754" sldId="2076137533"/>
        </pc:sldMkLst>
        <pc:spChg chg="mod">
          <ac:chgData name="Jordan Edwards" userId="be21a80c-8d1f-4fa8-868f-90ccc36ae273" providerId="ADAL" clId="{CBB283B0-B73B-42EC-99F7-FD9BEEF22B71}" dt="2025-08-07T10:14:27.332" v="8205" actId="21"/>
          <ac:spMkLst>
            <pc:docMk/>
            <pc:sldMk cId="4045780754" sldId="2076137533"/>
            <ac:spMk id="5" creationId="{3CF40FFD-6A83-45E2-9005-A210DD0C8067}"/>
          </ac:spMkLst>
        </pc:spChg>
      </pc:sldChg>
      <pc:sldChg chg="modSp add mod ord">
        <pc:chgData name="Jordan Edwards" userId="be21a80c-8d1f-4fa8-868f-90ccc36ae273" providerId="ADAL" clId="{CBB283B0-B73B-42EC-99F7-FD9BEEF22B71}" dt="2025-08-07T10:58:29.166" v="9236" actId="20577"/>
        <pc:sldMkLst>
          <pc:docMk/>
          <pc:sldMk cId="1929180657" sldId="2076137534"/>
        </pc:sldMkLst>
        <pc:spChg chg="mod">
          <ac:chgData name="Jordan Edwards" userId="be21a80c-8d1f-4fa8-868f-90ccc36ae273" providerId="ADAL" clId="{CBB283B0-B73B-42EC-99F7-FD9BEEF22B71}" dt="2025-08-07T10:58:29.166" v="9236" actId="20577"/>
          <ac:spMkLst>
            <pc:docMk/>
            <pc:sldMk cId="1929180657" sldId="2076137534"/>
            <ac:spMk id="5" creationId="{3CF40FFD-6A83-45E2-9005-A210DD0C8067}"/>
          </ac:spMkLst>
        </pc:spChg>
        <pc:spChg chg="mod">
          <ac:chgData name="Jordan Edwards" userId="be21a80c-8d1f-4fa8-868f-90ccc36ae273" providerId="ADAL" clId="{CBB283B0-B73B-42EC-99F7-FD9BEEF22B71}" dt="2025-08-07T10:43:18.609" v="8628" actId="313"/>
          <ac:spMkLst>
            <pc:docMk/>
            <pc:sldMk cId="1929180657" sldId="2076137534"/>
            <ac:spMk id="6" creationId="{9E201531-6C57-4811-9543-F5EE84AFC31E}"/>
          </ac:spMkLst>
        </pc:spChg>
      </pc:sldChg>
      <pc:sldChg chg="modSp add del mod">
        <pc:chgData name="Jordan Edwards" userId="be21a80c-8d1f-4fa8-868f-90ccc36ae273" providerId="ADAL" clId="{CBB283B0-B73B-42EC-99F7-FD9BEEF22B71}" dt="2025-08-07T10:51:45.902" v="9029" actId="2696"/>
        <pc:sldMkLst>
          <pc:docMk/>
          <pc:sldMk cId="2736948578" sldId="2076137535"/>
        </pc:sldMkLst>
        <pc:spChg chg="mod">
          <ac:chgData name="Jordan Edwards" userId="be21a80c-8d1f-4fa8-868f-90ccc36ae273" providerId="ADAL" clId="{CBB283B0-B73B-42EC-99F7-FD9BEEF22B71}" dt="2025-08-07T10:51:19.879" v="9028" actId="20577"/>
          <ac:spMkLst>
            <pc:docMk/>
            <pc:sldMk cId="2736948578" sldId="2076137535"/>
            <ac:spMk id="6" creationId="{9E201531-6C57-4811-9543-F5EE84AFC31E}"/>
          </ac:spMkLst>
        </pc:spChg>
      </pc:sldChg>
      <pc:sldChg chg="addSp modSp add mod">
        <pc:chgData name="Jordan Edwards" userId="be21a80c-8d1f-4fa8-868f-90ccc36ae273" providerId="ADAL" clId="{CBB283B0-B73B-42EC-99F7-FD9BEEF22B71}" dt="2025-08-08T00:13:58.065" v="11607" actId="113"/>
        <pc:sldMkLst>
          <pc:docMk/>
          <pc:sldMk cId="3534868509" sldId="2076137535"/>
        </pc:sldMkLst>
        <pc:spChg chg="mod">
          <ac:chgData name="Jordan Edwards" userId="be21a80c-8d1f-4fa8-868f-90ccc36ae273" providerId="ADAL" clId="{CBB283B0-B73B-42EC-99F7-FD9BEEF22B71}" dt="2025-08-08T00:13:58.065" v="11607" actId="113"/>
          <ac:spMkLst>
            <pc:docMk/>
            <pc:sldMk cId="3534868509" sldId="2076137535"/>
            <ac:spMk id="5" creationId="{3CF40FFD-6A83-45E2-9005-A210DD0C8067}"/>
          </ac:spMkLst>
        </pc:spChg>
        <pc:spChg chg="mod">
          <ac:chgData name="Jordan Edwards" userId="be21a80c-8d1f-4fa8-868f-90ccc36ae273" providerId="ADAL" clId="{CBB283B0-B73B-42EC-99F7-FD9BEEF22B71}" dt="2025-08-07T10:55:52.758" v="9141" actId="20577"/>
          <ac:spMkLst>
            <pc:docMk/>
            <pc:sldMk cId="3534868509" sldId="2076137535"/>
            <ac:spMk id="6" creationId="{9E201531-6C57-4811-9543-F5EE84AFC31E}"/>
          </ac:spMkLst>
        </pc:spChg>
        <pc:picChg chg="add mod">
          <ac:chgData name="Jordan Edwards" userId="be21a80c-8d1f-4fa8-868f-90ccc36ae273" providerId="ADAL" clId="{CBB283B0-B73B-42EC-99F7-FD9BEEF22B71}" dt="2025-08-07T11:00:46.761" v="9300" actId="1076"/>
          <ac:picMkLst>
            <pc:docMk/>
            <pc:sldMk cId="3534868509" sldId="2076137535"/>
            <ac:picMk id="1026" creationId="{DB1DC8E3-4239-80BF-8B5F-905AB58A9398}"/>
          </ac:picMkLst>
        </pc:picChg>
      </pc:sldChg>
      <pc:sldChg chg="modSp add mod">
        <pc:chgData name="Jordan Edwards" userId="be21a80c-8d1f-4fa8-868f-90ccc36ae273" providerId="ADAL" clId="{CBB283B0-B73B-42EC-99F7-FD9BEEF22B71}" dt="2025-08-08T01:14:24.738" v="15245" actId="20577"/>
        <pc:sldMkLst>
          <pc:docMk/>
          <pc:sldMk cId="1286477315" sldId="2076137536"/>
        </pc:sldMkLst>
        <pc:spChg chg="mod">
          <ac:chgData name="Jordan Edwards" userId="be21a80c-8d1f-4fa8-868f-90ccc36ae273" providerId="ADAL" clId="{CBB283B0-B73B-42EC-99F7-FD9BEEF22B71}" dt="2025-08-08T01:14:24.738" v="15245" actId="20577"/>
          <ac:spMkLst>
            <pc:docMk/>
            <pc:sldMk cId="1286477315" sldId="2076137536"/>
            <ac:spMk id="5" creationId="{3CF40FFD-6A83-45E2-9005-A210DD0C8067}"/>
          </ac:spMkLst>
        </pc:spChg>
        <pc:spChg chg="mod">
          <ac:chgData name="Jordan Edwards" userId="be21a80c-8d1f-4fa8-868f-90ccc36ae273" providerId="ADAL" clId="{CBB283B0-B73B-42EC-99F7-FD9BEEF22B71}" dt="2025-08-08T01:14:10.119" v="15242" actId="20577"/>
          <ac:spMkLst>
            <pc:docMk/>
            <pc:sldMk cId="1286477315" sldId="2076137536"/>
            <ac:spMk id="6" creationId="{9E201531-6C57-4811-9543-F5EE84AFC31E}"/>
          </ac:spMkLst>
        </pc:spChg>
      </pc:sldChg>
      <pc:sldChg chg="modSp add mod ord">
        <pc:chgData name="Jordan Edwards" userId="be21a80c-8d1f-4fa8-868f-90ccc36ae273" providerId="ADAL" clId="{CBB283B0-B73B-42EC-99F7-FD9BEEF22B71}" dt="2025-08-07T11:51:44.259" v="11151" actId="20577"/>
        <pc:sldMkLst>
          <pc:docMk/>
          <pc:sldMk cId="1831165323" sldId="2076137537"/>
        </pc:sldMkLst>
        <pc:spChg chg="mod">
          <ac:chgData name="Jordan Edwards" userId="be21a80c-8d1f-4fa8-868f-90ccc36ae273" providerId="ADAL" clId="{CBB283B0-B73B-42EC-99F7-FD9BEEF22B71}" dt="2025-08-07T11:51:44.259" v="11151" actId="20577"/>
          <ac:spMkLst>
            <pc:docMk/>
            <pc:sldMk cId="1831165323" sldId="2076137537"/>
            <ac:spMk id="5" creationId="{46BFBDB0-45EB-1D66-643B-AB3788AE09BA}"/>
          </ac:spMkLst>
        </pc:spChg>
      </pc:sldChg>
      <pc:sldChg chg="modSp add del mod ord">
        <pc:chgData name="Jordan Edwards" userId="be21a80c-8d1f-4fa8-868f-90ccc36ae273" providerId="ADAL" clId="{CBB283B0-B73B-42EC-99F7-FD9BEEF22B71}" dt="2025-08-08T00:32:42.382" v="12866" actId="2696"/>
        <pc:sldMkLst>
          <pc:docMk/>
          <pc:sldMk cId="1793463659" sldId="2076137538"/>
        </pc:sldMkLst>
        <pc:spChg chg="mod">
          <ac:chgData name="Jordan Edwards" userId="be21a80c-8d1f-4fa8-868f-90ccc36ae273" providerId="ADAL" clId="{CBB283B0-B73B-42EC-99F7-FD9BEEF22B71}" dt="2025-08-07T11:53:53.067" v="11323" actId="20577"/>
          <ac:spMkLst>
            <pc:docMk/>
            <pc:sldMk cId="1793463659" sldId="2076137538"/>
            <ac:spMk id="5" creationId="{3CF40FFD-6A83-45E2-9005-A210DD0C8067}"/>
          </ac:spMkLst>
        </pc:spChg>
        <pc:spChg chg="mod">
          <ac:chgData name="Jordan Edwards" userId="be21a80c-8d1f-4fa8-868f-90ccc36ae273" providerId="ADAL" clId="{CBB283B0-B73B-42EC-99F7-FD9BEEF22B71}" dt="2025-08-07T11:51:56.755" v="11181" actId="20577"/>
          <ac:spMkLst>
            <pc:docMk/>
            <pc:sldMk cId="1793463659" sldId="2076137538"/>
            <ac:spMk id="6" creationId="{9E201531-6C57-4811-9543-F5EE84AFC31E}"/>
          </ac:spMkLst>
        </pc:spChg>
      </pc:sldChg>
      <pc:sldChg chg="modSp add del mod">
        <pc:chgData name="Jordan Edwards" userId="be21a80c-8d1f-4fa8-868f-90ccc36ae273" providerId="ADAL" clId="{CBB283B0-B73B-42EC-99F7-FD9BEEF22B71}" dt="2025-08-08T00:31:41.657" v="12864" actId="2696"/>
        <pc:sldMkLst>
          <pc:docMk/>
          <pc:sldMk cId="1758564030" sldId="2076137539"/>
        </pc:sldMkLst>
        <pc:spChg chg="mod">
          <ac:chgData name="Jordan Edwards" userId="be21a80c-8d1f-4fa8-868f-90ccc36ae273" providerId="ADAL" clId="{CBB283B0-B73B-42EC-99F7-FD9BEEF22B71}" dt="2025-08-07T11:55:39.617" v="11457" actId="12"/>
          <ac:spMkLst>
            <pc:docMk/>
            <pc:sldMk cId="1758564030" sldId="2076137539"/>
            <ac:spMk id="5" creationId="{3CF40FFD-6A83-45E2-9005-A210DD0C8067}"/>
          </ac:spMkLst>
        </pc:spChg>
        <pc:spChg chg="mod">
          <ac:chgData name="Jordan Edwards" userId="be21a80c-8d1f-4fa8-868f-90ccc36ae273" providerId="ADAL" clId="{CBB283B0-B73B-42EC-99F7-FD9BEEF22B71}" dt="2025-08-07T11:54:08.664" v="11343" actId="20577"/>
          <ac:spMkLst>
            <pc:docMk/>
            <pc:sldMk cId="1758564030" sldId="2076137539"/>
            <ac:spMk id="6" creationId="{9E201531-6C57-4811-9543-F5EE84AFC31E}"/>
          </ac:spMkLst>
        </pc:spChg>
      </pc:sldChg>
      <pc:sldChg chg="modSp add mod">
        <pc:chgData name="Jordan Edwards" userId="be21a80c-8d1f-4fa8-868f-90ccc36ae273" providerId="ADAL" clId="{CBB283B0-B73B-42EC-99F7-FD9BEEF22B71}" dt="2025-08-08T00:31:33.522" v="12863" actId="5793"/>
        <pc:sldMkLst>
          <pc:docMk/>
          <pc:sldMk cId="3804364158" sldId="2076137540"/>
        </pc:sldMkLst>
        <pc:spChg chg="mod">
          <ac:chgData name="Jordan Edwards" userId="be21a80c-8d1f-4fa8-868f-90ccc36ae273" providerId="ADAL" clId="{CBB283B0-B73B-42EC-99F7-FD9BEEF22B71}" dt="2025-08-08T00:30:43.455" v="12792" actId="20577"/>
          <ac:spMkLst>
            <pc:docMk/>
            <pc:sldMk cId="3804364158" sldId="2076137540"/>
            <ac:spMk id="5" creationId="{1860BDE4-BEE8-4198-B2A1-EBDED69BB8AD}"/>
          </ac:spMkLst>
        </pc:spChg>
        <pc:spChg chg="mod">
          <ac:chgData name="Jordan Edwards" userId="be21a80c-8d1f-4fa8-868f-90ccc36ae273" providerId="ADAL" clId="{CBB283B0-B73B-42EC-99F7-FD9BEEF22B71}" dt="2025-08-08T00:31:19.693" v="12858" actId="20577"/>
          <ac:spMkLst>
            <pc:docMk/>
            <pc:sldMk cId="3804364158" sldId="2076137540"/>
            <ac:spMk id="25" creationId="{6D8B2572-BCC3-4403-9397-3253C16598C5}"/>
          </ac:spMkLst>
        </pc:spChg>
        <pc:spChg chg="mod">
          <ac:chgData name="Jordan Edwards" userId="be21a80c-8d1f-4fa8-868f-90ccc36ae273" providerId="ADAL" clId="{CBB283B0-B73B-42EC-99F7-FD9BEEF22B71}" dt="2025-08-08T00:31:33.522" v="12863" actId="5793"/>
          <ac:spMkLst>
            <pc:docMk/>
            <pc:sldMk cId="3804364158" sldId="2076137540"/>
            <ac:spMk id="27" creationId="{3FB22DBC-8486-40F9-9A86-465DA51978D5}"/>
          </ac:spMkLst>
        </pc:spChg>
      </pc:sldChg>
      <pc:sldChg chg="modSp add mod">
        <pc:chgData name="Jordan Edwards" userId="be21a80c-8d1f-4fa8-868f-90ccc36ae273" providerId="ADAL" clId="{CBB283B0-B73B-42EC-99F7-FD9BEEF22B71}" dt="2025-08-08T00:59:40.905" v="14084" actId="14"/>
        <pc:sldMkLst>
          <pc:docMk/>
          <pc:sldMk cId="215661252" sldId="2076137541"/>
        </pc:sldMkLst>
        <pc:spChg chg="mod">
          <ac:chgData name="Jordan Edwards" userId="be21a80c-8d1f-4fa8-868f-90ccc36ae273" providerId="ADAL" clId="{CBB283B0-B73B-42EC-99F7-FD9BEEF22B71}" dt="2025-08-08T00:59:40.905" v="14084" actId="14"/>
          <ac:spMkLst>
            <pc:docMk/>
            <pc:sldMk cId="215661252" sldId="2076137541"/>
            <ac:spMk id="5" creationId="{3CF40FFD-6A83-45E2-9005-A210DD0C8067}"/>
          </ac:spMkLst>
        </pc:spChg>
      </pc:sldChg>
      <pc:sldChg chg="modSp add mod">
        <pc:chgData name="Jordan Edwards" userId="be21a80c-8d1f-4fa8-868f-90ccc36ae273" providerId="ADAL" clId="{CBB283B0-B73B-42EC-99F7-FD9BEEF22B71}" dt="2025-08-08T01:06:46.673" v="14909" actId="5793"/>
        <pc:sldMkLst>
          <pc:docMk/>
          <pc:sldMk cId="3657888493" sldId="2076137542"/>
        </pc:sldMkLst>
        <pc:spChg chg="mod">
          <ac:chgData name="Jordan Edwards" userId="be21a80c-8d1f-4fa8-868f-90ccc36ae273" providerId="ADAL" clId="{CBB283B0-B73B-42EC-99F7-FD9BEEF22B71}" dt="2025-08-08T01:06:46.673" v="14909" actId="5793"/>
          <ac:spMkLst>
            <pc:docMk/>
            <pc:sldMk cId="3657888493" sldId="2076137542"/>
            <ac:spMk id="5" creationId="{3CF40FFD-6A83-45E2-9005-A210DD0C8067}"/>
          </ac:spMkLst>
        </pc:spChg>
        <pc:spChg chg="mod">
          <ac:chgData name="Jordan Edwards" userId="be21a80c-8d1f-4fa8-868f-90ccc36ae273" providerId="ADAL" clId="{CBB283B0-B73B-42EC-99F7-FD9BEEF22B71}" dt="2025-08-08T01:04:30.831" v="14644" actId="1076"/>
          <ac:spMkLst>
            <pc:docMk/>
            <pc:sldMk cId="3657888493" sldId="2076137542"/>
            <ac:spMk id="6" creationId="{9E201531-6C57-4811-9543-F5EE84AFC31E}"/>
          </ac:spMkLst>
        </pc:spChg>
      </pc:sldChg>
      <pc:sldChg chg="modSp add mod">
        <pc:chgData name="Jordan Edwards" userId="be21a80c-8d1f-4fa8-868f-90ccc36ae273" providerId="ADAL" clId="{CBB283B0-B73B-42EC-99F7-FD9BEEF22B71}" dt="2025-08-08T01:11:17.105" v="15238" actId="27636"/>
        <pc:sldMkLst>
          <pc:docMk/>
          <pc:sldMk cId="1606081456" sldId="2076137543"/>
        </pc:sldMkLst>
        <pc:spChg chg="mod">
          <ac:chgData name="Jordan Edwards" userId="be21a80c-8d1f-4fa8-868f-90ccc36ae273" providerId="ADAL" clId="{CBB283B0-B73B-42EC-99F7-FD9BEEF22B71}" dt="2025-08-08T01:11:17.105" v="15238" actId="27636"/>
          <ac:spMkLst>
            <pc:docMk/>
            <pc:sldMk cId="1606081456" sldId="2076137543"/>
            <ac:spMk id="5" creationId="{3CF40FFD-6A83-45E2-9005-A210DD0C8067}"/>
          </ac:spMkLst>
        </pc:spChg>
        <pc:spChg chg="mod">
          <ac:chgData name="Jordan Edwards" userId="be21a80c-8d1f-4fa8-868f-90ccc36ae273" providerId="ADAL" clId="{CBB283B0-B73B-42EC-99F7-FD9BEEF22B71}" dt="2025-08-08T01:07:30.688" v="14970" actId="20577"/>
          <ac:spMkLst>
            <pc:docMk/>
            <pc:sldMk cId="1606081456" sldId="2076137543"/>
            <ac:spMk id="6" creationId="{9E201531-6C57-4811-9543-F5EE84AFC31E}"/>
          </ac:spMkLst>
        </pc:spChg>
      </pc:sldChg>
      <pc:sldChg chg="modSp add del mod ord">
        <pc:chgData name="Jordan Edwards" userId="be21a80c-8d1f-4fa8-868f-90ccc36ae273" providerId="ADAL" clId="{CBB283B0-B73B-42EC-99F7-FD9BEEF22B71}" dt="2025-08-08T01:17:59.649" v="15301" actId="2696"/>
        <pc:sldMkLst>
          <pc:docMk/>
          <pc:sldMk cId="3805389703" sldId="2076137544"/>
        </pc:sldMkLst>
        <pc:spChg chg="mod">
          <ac:chgData name="Jordan Edwards" userId="be21a80c-8d1f-4fa8-868f-90ccc36ae273" providerId="ADAL" clId="{CBB283B0-B73B-42EC-99F7-FD9BEEF22B71}" dt="2025-08-08T01:17:44.741" v="15300" actId="20577"/>
          <ac:spMkLst>
            <pc:docMk/>
            <pc:sldMk cId="3805389703" sldId="2076137544"/>
            <ac:spMk id="5" creationId="{3CF40FFD-6A83-45E2-9005-A210DD0C8067}"/>
          </ac:spMkLst>
        </pc:spChg>
        <pc:spChg chg="mod">
          <ac:chgData name="Jordan Edwards" userId="be21a80c-8d1f-4fa8-868f-90ccc36ae273" providerId="ADAL" clId="{CBB283B0-B73B-42EC-99F7-FD9BEEF22B71}" dt="2025-08-08T01:17:27.140" v="15253"/>
          <ac:spMkLst>
            <pc:docMk/>
            <pc:sldMk cId="3805389703" sldId="2076137544"/>
            <ac:spMk id="6" creationId="{9E201531-6C57-4811-9543-F5EE84AFC31E}"/>
          </ac:spMkLst>
        </pc:spChg>
      </pc:sldChg>
      <pc:sldChg chg="del">
        <pc:chgData name="Jordan Edwards" userId="be21a80c-8d1f-4fa8-868f-90ccc36ae273" providerId="ADAL" clId="{CBB283B0-B73B-42EC-99F7-FD9BEEF22B71}" dt="2025-08-06T09:32:24.981" v="10" actId="2696"/>
        <pc:sldMkLst>
          <pc:docMk/>
          <pc:sldMk cId="387549108" sldId="2126987709"/>
        </pc:sldMkLst>
      </pc:sldChg>
      <pc:sldChg chg="del">
        <pc:chgData name="Jordan Edwards" userId="be21a80c-8d1f-4fa8-868f-90ccc36ae273" providerId="ADAL" clId="{CBB283B0-B73B-42EC-99F7-FD9BEEF22B71}" dt="2025-08-06T09:32:13.340" v="9" actId="2696"/>
        <pc:sldMkLst>
          <pc:docMk/>
          <pc:sldMk cId="3165124371" sldId="2126987730"/>
        </pc:sldMkLst>
      </pc:sldChg>
      <pc:sldChg chg="del">
        <pc:chgData name="Jordan Edwards" userId="be21a80c-8d1f-4fa8-868f-90ccc36ae273" providerId="ADAL" clId="{CBB283B0-B73B-42EC-99F7-FD9BEEF22B71}" dt="2025-08-06T09:32:47.539" v="12" actId="2696"/>
        <pc:sldMkLst>
          <pc:docMk/>
          <pc:sldMk cId="69183622" sldId="2126987731"/>
        </pc:sldMkLst>
      </pc:sldChg>
      <pc:sldMasterChg chg="delSldLayout modSldLayout">
        <pc:chgData name="Jordan Edwards" userId="be21a80c-8d1f-4fa8-868f-90ccc36ae273" providerId="ADAL" clId="{CBB283B0-B73B-42EC-99F7-FD9BEEF22B71}" dt="2025-08-06T09:49:25.016" v="191" actId="14100"/>
        <pc:sldMasterMkLst>
          <pc:docMk/>
          <pc:sldMasterMk cId="3455030084" sldId="2147483652"/>
        </pc:sldMasterMkLst>
        <pc:sldLayoutChg chg="delSp mod">
          <pc:chgData name="Jordan Edwards" userId="be21a80c-8d1f-4fa8-868f-90ccc36ae273" providerId="ADAL" clId="{CBB283B0-B73B-42EC-99F7-FD9BEEF22B71}" dt="2025-08-06T09:37:30.810" v="69" actId="478"/>
          <pc:sldLayoutMkLst>
            <pc:docMk/>
            <pc:sldMasterMk cId="3455030084" sldId="2147483652"/>
            <pc:sldLayoutMk cId="1085770368" sldId="2147483668"/>
          </pc:sldLayoutMkLst>
          <pc:picChg chg="del">
            <ac:chgData name="Jordan Edwards" userId="be21a80c-8d1f-4fa8-868f-90ccc36ae273" providerId="ADAL" clId="{CBB283B0-B73B-42EC-99F7-FD9BEEF22B71}" dt="2025-08-06T09:37:30.810" v="69" actId="478"/>
            <ac:picMkLst>
              <pc:docMk/>
              <pc:sldMasterMk cId="3455030084" sldId="2147483652"/>
              <pc:sldLayoutMk cId="1085770368" sldId="2147483668"/>
              <ac:picMk id="11" creationId="{D40BE2CB-4B3F-4C00-8837-EC09DA5C9A83}"/>
            </ac:picMkLst>
          </pc:picChg>
        </pc:sldLayoutChg>
        <pc:sldLayoutChg chg="delSp mod">
          <pc:chgData name="Jordan Edwards" userId="be21a80c-8d1f-4fa8-868f-90ccc36ae273" providerId="ADAL" clId="{CBB283B0-B73B-42EC-99F7-FD9BEEF22B71}" dt="2025-08-06T09:36:46.599" v="52" actId="478"/>
          <pc:sldLayoutMkLst>
            <pc:docMk/>
            <pc:sldMasterMk cId="3455030084" sldId="2147483652"/>
            <pc:sldLayoutMk cId="2618173143" sldId="2147483669"/>
          </pc:sldLayoutMkLst>
          <pc:picChg chg="del">
            <ac:chgData name="Jordan Edwards" userId="be21a80c-8d1f-4fa8-868f-90ccc36ae273" providerId="ADAL" clId="{CBB283B0-B73B-42EC-99F7-FD9BEEF22B71}" dt="2025-08-06T09:36:46.599" v="52" actId="478"/>
            <ac:picMkLst>
              <pc:docMk/>
              <pc:sldMasterMk cId="3455030084" sldId="2147483652"/>
              <pc:sldLayoutMk cId="2618173143" sldId="2147483669"/>
              <ac:picMk id="12" creationId="{684D41C6-DB99-4ABB-B5DA-49BC56C69D17}"/>
            </ac:picMkLst>
          </pc:picChg>
        </pc:sldLayoutChg>
        <pc:sldLayoutChg chg="delSp mod">
          <pc:chgData name="Jordan Edwards" userId="be21a80c-8d1f-4fa8-868f-90ccc36ae273" providerId="ADAL" clId="{CBB283B0-B73B-42EC-99F7-FD9BEEF22B71}" dt="2025-08-06T09:37:33.081" v="70" actId="478"/>
          <pc:sldLayoutMkLst>
            <pc:docMk/>
            <pc:sldMasterMk cId="3455030084" sldId="2147483652"/>
            <pc:sldLayoutMk cId="1732091429" sldId="2147483679"/>
          </pc:sldLayoutMkLst>
          <pc:picChg chg="del">
            <ac:chgData name="Jordan Edwards" userId="be21a80c-8d1f-4fa8-868f-90ccc36ae273" providerId="ADAL" clId="{CBB283B0-B73B-42EC-99F7-FD9BEEF22B71}" dt="2025-08-06T09:37:33.081" v="70" actId="478"/>
            <ac:picMkLst>
              <pc:docMk/>
              <pc:sldMasterMk cId="3455030084" sldId="2147483652"/>
              <pc:sldLayoutMk cId="1732091429" sldId="2147483679"/>
              <ac:picMk id="16" creationId="{32E8A891-9376-4E61-9225-A6FB4A733873}"/>
            </ac:picMkLst>
          </pc:picChg>
        </pc:sldLayoutChg>
        <pc:sldLayoutChg chg="addSp delSp modSp mod">
          <pc:chgData name="Jordan Edwards" userId="be21a80c-8d1f-4fa8-868f-90ccc36ae273" providerId="ADAL" clId="{CBB283B0-B73B-42EC-99F7-FD9BEEF22B71}" dt="2025-08-06T09:36:44.686" v="51" actId="478"/>
          <pc:sldLayoutMkLst>
            <pc:docMk/>
            <pc:sldMasterMk cId="3455030084" sldId="2147483652"/>
            <pc:sldLayoutMk cId="1508680409" sldId="2147483695"/>
          </pc:sldLayoutMkLst>
          <pc:picChg chg="add del mod">
            <ac:chgData name="Jordan Edwards" userId="be21a80c-8d1f-4fa8-868f-90ccc36ae273" providerId="ADAL" clId="{CBB283B0-B73B-42EC-99F7-FD9BEEF22B71}" dt="2025-08-06T09:36:12.178" v="49" actId="1076"/>
            <ac:picMkLst>
              <pc:docMk/>
              <pc:sldMasterMk cId="3455030084" sldId="2147483652"/>
              <pc:sldLayoutMk cId="1508680409" sldId="2147483695"/>
              <ac:picMk id="6" creationId="{0D4A23CF-56D0-4345-A073-C2282FDE0DF3}"/>
            </ac:picMkLst>
          </pc:picChg>
          <pc:picChg chg="add del">
            <ac:chgData name="Jordan Edwards" userId="be21a80c-8d1f-4fa8-868f-90ccc36ae273" providerId="ADAL" clId="{CBB283B0-B73B-42EC-99F7-FD9BEEF22B71}" dt="2025-08-06T09:36:44.686" v="51" actId="478"/>
            <ac:picMkLst>
              <pc:docMk/>
              <pc:sldMasterMk cId="3455030084" sldId="2147483652"/>
              <pc:sldLayoutMk cId="1508680409" sldId="2147483695"/>
              <ac:picMk id="10" creationId="{830F6B05-7F1E-4948-814D-AAC074F1D9CB}"/>
            </ac:picMkLst>
          </pc:picChg>
        </pc:sldLayoutChg>
        <pc:sldLayoutChg chg="delSp mod">
          <pc:chgData name="Jordan Edwards" userId="be21a80c-8d1f-4fa8-868f-90ccc36ae273" providerId="ADAL" clId="{CBB283B0-B73B-42EC-99F7-FD9BEEF22B71}" dt="2025-08-06T09:37:38.618" v="72" actId="478"/>
          <pc:sldLayoutMkLst>
            <pc:docMk/>
            <pc:sldMasterMk cId="3455030084" sldId="2147483652"/>
            <pc:sldLayoutMk cId="1206739797" sldId="2147483697"/>
          </pc:sldLayoutMkLst>
          <pc:picChg chg="del">
            <ac:chgData name="Jordan Edwards" userId="be21a80c-8d1f-4fa8-868f-90ccc36ae273" providerId="ADAL" clId="{CBB283B0-B73B-42EC-99F7-FD9BEEF22B71}" dt="2025-08-06T09:37:38.618" v="72" actId="478"/>
            <ac:picMkLst>
              <pc:docMk/>
              <pc:sldMasterMk cId="3455030084" sldId="2147483652"/>
              <pc:sldLayoutMk cId="1206739797" sldId="2147483697"/>
              <ac:picMk id="12" creationId="{0C587C7E-A331-4584-85B2-273610DABFC7}"/>
            </ac:picMkLst>
          </pc:picChg>
        </pc:sldLayoutChg>
        <pc:sldLayoutChg chg="delSp mod">
          <pc:chgData name="Jordan Edwards" userId="be21a80c-8d1f-4fa8-868f-90ccc36ae273" providerId="ADAL" clId="{CBB283B0-B73B-42EC-99F7-FD9BEEF22B71}" dt="2025-08-06T09:37:43.423" v="74" actId="478"/>
          <pc:sldLayoutMkLst>
            <pc:docMk/>
            <pc:sldMasterMk cId="3455030084" sldId="2147483652"/>
            <pc:sldLayoutMk cId="4202977119" sldId="2147483698"/>
          </pc:sldLayoutMkLst>
          <pc:picChg chg="del">
            <ac:chgData name="Jordan Edwards" userId="be21a80c-8d1f-4fa8-868f-90ccc36ae273" providerId="ADAL" clId="{CBB283B0-B73B-42EC-99F7-FD9BEEF22B71}" dt="2025-08-06T09:37:43.423" v="74" actId="478"/>
            <ac:picMkLst>
              <pc:docMk/>
              <pc:sldMasterMk cId="3455030084" sldId="2147483652"/>
              <pc:sldLayoutMk cId="4202977119" sldId="2147483698"/>
              <ac:picMk id="8" creationId="{05EF09C2-C16C-47F1-B093-59F39F27D8EC}"/>
            </ac:picMkLst>
          </pc:picChg>
        </pc:sldLayoutChg>
        <pc:sldLayoutChg chg="delSp mod">
          <pc:chgData name="Jordan Edwards" userId="be21a80c-8d1f-4fa8-868f-90ccc36ae273" providerId="ADAL" clId="{CBB283B0-B73B-42EC-99F7-FD9BEEF22B71}" dt="2025-08-06T09:37:45.777" v="75" actId="478"/>
          <pc:sldLayoutMkLst>
            <pc:docMk/>
            <pc:sldMasterMk cId="3455030084" sldId="2147483652"/>
            <pc:sldLayoutMk cId="878051700" sldId="2147483699"/>
          </pc:sldLayoutMkLst>
          <pc:picChg chg="del">
            <ac:chgData name="Jordan Edwards" userId="be21a80c-8d1f-4fa8-868f-90ccc36ae273" providerId="ADAL" clId="{CBB283B0-B73B-42EC-99F7-FD9BEEF22B71}" dt="2025-08-06T09:37:45.777" v="75" actId="478"/>
            <ac:picMkLst>
              <pc:docMk/>
              <pc:sldMasterMk cId="3455030084" sldId="2147483652"/>
              <pc:sldLayoutMk cId="878051700" sldId="2147483699"/>
              <ac:picMk id="11" creationId="{707A9083-92CB-4DE2-B8BB-7CC526D541A0}"/>
            </ac:picMkLst>
          </pc:picChg>
        </pc:sldLayoutChg>
        <pc:sldLayoutChg chg="delSp mod">
          <pc:chgData name="Jordan Edwards" userId="be21a80c-8d1f-4fa8-868f-90ccc36ae273" providerId="ADAL" clId="{CBB283B0-B73B-42EC-99F7-FD9BEEF22B71}" dt="2025-08-06T09:37:41.264" v="73" actId="478"/>
          <pc:sldLayoutMkLst>
            <pc:docMk/>
            <pc:sldMasterMk cId="3455030084" sldId="2147483652"/>
            <pc:sldLayoutMk cId="2097714920" sldId="2147483700"/>
          </pc:sldLayoutMkLst>
          <pc:picChg chg="del">
            <ac:chgData name="Jordan Edwards" userId="be21a80c-8d1f-4fa8-868f-90ccc36ae273" providerId="ADAL" clId="{CBB283B0-B73B-42EC-99F7-FD9BEEF22B71}" dt="2025-08-06T09:37:41.264" v="73" actId="478"/>
            <ac:picMkLst>
              <pc:docMk/>
              <pc:sldMasterMk cId="3455030084" sldId="2147483652"/>
              <pc:sldLayoutMk cId="2097714920" sldId="2147483700"/>
              <ac:picMk id="13" creationId="{5EA9E692-C2D7-4D5B-9F02-6215E21946E6}"/>
            </ac:picMkLst>
          </pc:picChg>
        </pc:sldLayoutChg>
        <pc:sldLayoutChg chg="delSp mod">
          <pc:chgData name="Jordan Edwards" userId="be21a80c-8d1f-4fa8-868f-90ccc36ae273" providerId="ADAL" clId="{CBB283B0-B73B-42EC-99F7-FD9BEEF22B71}" dt="2025-08-06T09:37:47.612" v="76" actId="478"/>
          <pc:sldLayoutMkLst>
            <pc:docMk/>
            <pc:sldMasterMk cId="3455030084" sldId="2147483652"/>
            <pc:sldLayoutMk cId="2894094151" sldId="2147483701"/>
          </pc:sldLayoutMkLst>
          <pc:picChg chg="del">
            <ac:chgData name="Jordan Edwards" userId="be21a80c-8d1f-4fa8-868f-90ccc36ae273" providerId="ADAL" clId="{CBB283B0-B73B-42EC-99F7-FD9BEEF22B71}" dt="2025-08-06T09:37:47.612" v="76" actId="478"/>
            <ac:picMkLst>
              <pc:docMk/>
              <pc:sldMasterMk cId="3455030084" sldId="2147483652"/>
              <pc:sldLayoutMk cId="2894094151" sldId="2147483701"/>
              <ac:picMk id="14" creationId="{7D3D065C-027A-4E10-B7F5-947A6B32D157}"/>
            </ac:picMkLst>
          </pc:picChg>
        </pc:sldLayoutChg>
        <pc:sldLayoutChg chg="delSp modSp mod">
          <pc:chgData name="Jordan Edwards" userId="be21a80c-8d1f-4fa8-868f-90ccc36ae273" providerId="ADAL" clId="{CBB283B0-B73B-42EC-99F7-FD9BEEF22B71}" dt="2025-08-06T09:37:36.743" v="71" actId="478"/>
          <pc:sldLayoutMkLst>
            <pc:docMk/>
            <pc:sldMasterMk cId="3455030084" sldId="2147483652"/>
            <pc:sldLayoutMk cId="142826984" sldId="2147483759"/>
          </pc:sldLayoutMkLst>
          <pc:picChg chg="mod">
            <ac:chgData name="Jordan Edwards" userId="be21a80c-8d1f-4fa8-868f-90ccc36ae273" providerId="ADAL" clId="{CBB283B0-B73B-42EC-99F7-FD9BEEF22B71}" dt="2025-08-06T09:36:10.138" v="46" actId="1076"/>
            <ac:picMkLst>
              <pc:docMk/>
              <pc:sldMasterMk cId="3455030084" sldId="2147483652"/>
              <pc:sldLayoutMk cId="142826984" sldId="2147483759"/>
              <ac:picMk id="5" creationId="{23B8D0C3-09AF-4233-9F55-C6A7E9F85E48}"/>
            </ac:picMkLst>
          </pc:picChg>
          <pc:picChg chg="mod">
            <ac:chgData name="Jordan Edwards" userId="be21a80c-8d1f-4fa8-868f-90ccc36ae273" providerId="ADAL" clId="{CBB283B0-B73B-42EC-99F7-FD9BEEF22B71}" dt="2025-08-06T09:36:00.156" v="45" actId="1076"/>
            <ac:picMkLst>
              <pc:docMk/>
              <pc:sldMasterMk cId="3455030084" sldId="2147483652"/>
              <pc:sldLayoutMk cId="142826984" sldId="2147483759"/>
              <ac:picMk id="7" creationId="{7F91B694-9D64-4EAD-B4EF-CDB3B75F16E7}"/>
            </ac:picMkLst>
          </pc:picChg>
          <pc:picChg chg="del">
            <ac:chgData name="Jordan Edwards" userId="be21a80c-8d1f-4fa8-868f-90ccc36ae273" providerId="ADAL" clId="{CBB283B0-B73B-42EC-99F7-FD9BEEF22B71}" dt="2025-08-06T09:37:36.743" v="71" actId="478"/>
            <ac:picMkLst>
              <pc:docMk/>
              <pc:sldMasterMk cId="3455030084" sldId="2147483652"/>
              <pc:sldLayoutMk cId="142826984" sldId="2147483759"/>
              <ac:picMk id="8" creationId="{B1A633BC-7816-4541-A627-62CED0CD14BF}"/>
            </ac:picMkLst>
          </pc:picChg>
        </pc:sldLayoutChg>
        <pc:sldLayoutChg chg="delSp mod">
          <pc:chgData name="Jordan Edwards" userId="be21a80c-8d1f-4fa8-868f-90ccc36ae273" providerId="ADAL" clId="{CBB283B0-B73B-42EC-99F7-FD9BEEF22B71}" dt="2025-08-06T09:38:25.812" v="84" actId="478"/>
          <pc:sldLayoutMkLst>
            <pc:docMk/>
            <pc:sldMasterMk cId="3455030084" sldId="2147483652"/>
            <pc:sldLayoutMk cId="42213681" sldId="2147483770"/>
          </pc:sldLayoutMkLst>
          <pc:picChg chg="del">
            <ac:chgData name="Jordan Edwards" userId="be21a80c-8d1f-4fa8-868f-90ccc36ae273" providerId="ADAL" clId="{CBB283B0-B73B-42EC-99F7-FD9BEEF22B71}" dt="2025-08-06T09:38:25.812" v="84" actId="478"/>
            <ac:picMkLst>
              <pc:docMk/>
              <pc:sldMasterMk cId="3455030084" sldId="2147483652"/>
              <pc:sldLayoutMk cId="42213681" sldId="2147483770"/>
              <ac:picMk id="14" creationId="{073A833F-F77F-446D-8178-EC4C2F18CE89}"/>
            </ac:picMkLst>
          </pc:picChg>
        </pc:sldLayoutChg>
        <pc:sldLayoutChg chg="delSp mod">
          <pc:chgData name="Jordan Edwards" userId="be21a80c-8d1f-4fa8-868f-90ccc36ae273" providerId="ADAL" clId="{CBB283B0-B73B-42EC-99F7-FD9BEEF22B71}" dt="2025-08-06T09:38:29.421" v="85" actId="478"/>
          <pc:sldLayoutMkLst>
            <pc:docMk/>
            <pc:sldMasterMk cId="3455030084" sldId="2147483652"/>
            <pc:sldLayoutMk cId="4250471693" sldId="2147483780"/>
          </pc:sldLayoutMkLst>
          <pc:picChg chg="del">
            <ac:chgData name="Jordan Edwards" userId="be21a80c-8d1f-4fa8-868f-90ccc36ae273" providerId="ADAL" clId="{CBB283B0-B73B-42EC-99F7-FD9BEEF22B71}" dt="2025-08-06T09:38:29.421" v="85" actId="478"/>
            <ac:picMkLst>
              <pc:docMk/>
              <pc:sldMasterMk cId="3455030084" sldId="2147483652"/>
              <pc:sldLayoutMk cId="4250471693" sldId="2147483780"/>
              <ac:picMk id="56" creationId="{BDF532CF-A05D-4547-AD88-1A51D86AD8EB}"/>
            </ac:picMkLst>
          </pc:picChg>
        </pc:sldLayoutChg>
        <pc:sldLayoutChg chg="delSp mod">
          <pc:chgData name="Jordan Edwards" userId="be21a80c-8d1f-4fa8-868f-90ccc36ae273" providerId="ADAL" clId="{CBB283B0-B73B-42EC-99F7-FD9BEEF22B71}" dt="2025-08-06T09:36:50.097" v="54" actId="478"/>
          <pc:sldLayoutMkLst>
            <pc:docMk/>
            <pc:sldMasterMk cId="3455030084" sldId="2147483652"/>
            <pc:sldLayoutMk cId="745725439" sldId="2147483786"/>
          </pc:sldLayoutMkLst>
          <pc:picChg chg="del">
            <ac:chgData name="Jordan Edwards" userId="be21a80c-8d1f-4fa8-868f-90ccc36ae273" providerId="ADAL" clId="{CBB283B0-B73B-42EC-99F7-FD9BEEF22B71}" dt="2025-08-06T09:36:50.097" v="54" actId="478"/>
            <ac:picMkLst>
              <pc:docMk/>
              <pc:sldMasterMk cId="3455030084" sldId="2147483652"/>
              <pc:sldLayoutMk cId="745725439" sldId="2147483786"/>
              <ac:picMk id="10" creationId="{830F6B05-7F1E-4948-814D-AAC074F1D9CB}"/>
            </ac:picMkLst>
          </pc:picChg>
        </pc:sldLayoutChg>
        <pc:sldLayoutChg chg="addSp delSp modSp mod">
          <pc:chgData name="Jordan Edwards" userId="be21a80c-8d1f-4fa8-868f-90ccc36ae273" providerId="ADAL" clId="{CBB283B0-B73B-42EC-99F7-FD9BEEF22B71}" dt="2025-08-06T09:39:38.054" v="98" actId="478"/>
          <pc:sldLayoutMkLst>
            <pc:docMk/>
            <pc:sldMasterMk cId="3455030084" sldId="2147483652"/>
            <pc:sldLayoutMk cId="3979643292" sldId="2147483787"/>
          </pc:sldLayoutMkLst>
          <pc:spChg chg="add del mod">
            <ac:chgData name="Jordan Edwards" userId="be21a80c-8d1f-4fa8-868f-90ccc36ae273" providerId="ADAL" clId="{CBB283B0-B73B-42EC-99F7-FD9BEEF22B71}" dt="2025-08-06T09:39:38.054" v="98" actId="478"/>
            <ac:spMkLst>
              <pc:docMk/>
              <pc:sldMasterMk cId="3455030084" sldId="2147483652"/>
              <pc:sldLayoutMk cId="3979643292" sldId="2147483787"/>
              <ac:spMk id="20" creationId="{D11857B9-E599-4DBA-94F2-A5D4B64B6F19}"/>
            </ac:spMkLst>
          </pc:spChg>
          <pc:picChg chg="add del">
            <ac:chgData name="Jordan Edwards" userId="be21a80c-8d1f-4fa8-868f-90ccc36ae273" providerId="ADAL" clId="{CBB283B0-B73B-42EC-99F7-FD9BEEF22B71}" dt="2025-08-06T09:39:11.630" v="93" actId="478"/>
            <ac:picMkLst>
              <pc:docMk/>
              <pc:sldMasterMk cId="3455030084" sldId="2147483652"/>
              <pc:sldLayoutMk cId="3979643292" sldId="2147483787"/>
              <ac:picMk id="11" creationId="{6B59D9EB-A627-46E6-AB6C-E7F5DDE93482}"/>
            </ac:picMkLst>
          </pc:picChg>
        </pc:sldLayoutChg>
        <pc:sldLayoutChg chg="delSp modSp mod">
          <pc:chgData name="Jordan Edwards" userId="be21a80c-8d1f-4fa8-868f-90ccc36ae273" providerId="ADAL" clId="{CBB283B0-B73B-42EC-99F7-FD9BEEF22B71}" dt="2025-08-06T09:37:05.307" v="63" actId="478"/>
          <pc:sldLayoutMkLst>
            <pc:docMk/>
            <pc:sldMasterMk cId="3455030084" sldId="2147483652"/>
            <pc:sldLayoutMk cId="2608885068" sldId="2147483788"/>
          </pc:sldLayoutMkLst>
          <pc:spChg chg="mod">
            <ac:chgData name="Jordan Edwards" userId="be21a80c-8d1f-4fa8-868f-90ccc36ae273" providerId="ADAL" clId="{CBB283B0-B73B-42EC-99F7-FD9BEEF22B71}" dt="2025-08-06T09:37:02.542" v="62" actId="1076"/>
            <ac:spMkLst>
              <pc:docMk/>
              <pc:sldMasterMk cId="3455030084" sldId="2147483652"/>
              <pc:sldLayoutMk cId="2608885068" sldId="2147483788"/>
              <ac:spMk id="2" creationId="{F2806B28-20CD-4113-B0CC-97956548622C}"/>
            </ac:spMkLst>
          </pc:spChg>
          <pc:picChg chg="del mod">
            <ac:chgData name="Jordan Edwards" userId="be21a80c-8d1f-4fa8-868f-90ccc36ae273" providerId="ADAL" clId="{CBB283B0-B73B-42EC-99F7-FD9BEEF22B71}" dt="2025-08-06T09:37:05.307" v="63" actId="478"/>
            <ac:picMkLst>
              <pc:docMk/>
              <pc:sldMasterMk cId="3455030084" sldId="2147483652"/>
              <pc:sldLayoutMk cId="2608885068" sldId="2147483788"/>
              <ac:picMk id="11" creationId="{6B59D9EB-A627-46E6-AB6C-E7F5DDE93482}"/>
            </ac:picMkLst>
          </pc:picChg>
        </pc:sldLayoutChg>
        <pc:sldLayoutChg chg="delSp mod">
          <pc:chgData name="Jordan Edwards" userId="be21a80c-8d1f-4fa8-868f-90ccc36ae273" providerId="ADAL" clId="{CBB283B0-B73B-42EC-99F7-FD9BEEF22B71}" dt="2025-08-06T09:36:39.420" v="50" actId="478"/>
          <pc:sldLayoutMkLst>
            <pc:docMk/>
            <pc:sldMasterMk cId="3455030084" sldId="2147483652"/>
            <pc:sldLayoutMk cId="4287971969" sldId="2147483789"/>
          </pc:sldLayoutMkLst>
          <pc:picChg chg="del">
            <ac:chgData name="Jordan Edwards" userId="be21a80c-8d1f-4fa8-868f-90ccc36ae273" providerId="ADAL" clId="{CBB283B0-B73B-42EC-99F7-FD9BEEF22B71}" dt="2025-08-06T09:36:39.420" v="50" actId="478"/>
            <ac:picMkLst>
              <pc:docMk/>
              <pc:sldMasterMk cId="3455030084" sldId="2147483652"/>
              <pc:sldLayoutMk cId="4287971969" sldId="2147483789"/>
              <ac:picMk id="10" creationId="{830F6B05-7F1E-4948-814D-AAC074F1D9CB}"/>
            </ac:picMkLst>
          </pc:picChg>
        </pc:sldLayoutChg>
        <pc:sldLayoutChg chg="delSp mod">
          <pc:chgData name="Jordan Edwards" userId="be21a80c-8d1f-4fa8-868f-90ccc36ae273" providerId="ADAL" clId="{CBB283B0-B73B-42EC-99F7-FD9BEEF22B71}" dt="2025-08-06T09:37:25.311" v="67" actId="478"/>
          <pc:sldLayoutMkLst>
            <pc:docMk/>
            <pc:sldMasterMk cId="3455030084" sldId="2147483652"/>
            <pc:sldLayoutMk cId="2389668072" sldId="2147483790"/>
          </pc:sldLayoutMkLst>
          <pc:picChg chg="del">
            <ac:chgData name="Jordan Edwards" userId="be21a80c-8d1f-4fa8-868f-90ccc36ae273" providerId="ADAL" clId="{CBB283B0-B73B-42EC-99F7-FD9BEEF22B71}" dt="2025-08-06T09:37:25.311" v="67" actId="478"/>
            <ac:picMkLst>
              <pc:docMk/>
              <pc:sldMasterMk cId="3455030084" sldId="2147483652"/>
              <pc:sldLayoutMk cId="2389668072" sldId="2147483790"/>
              <ac:picMk id="10" creationId="{830F6B05-7F1E-4948-814D-AAC074F1D9CB}"/>
            </ac:picMkLst>
          </pc:picChg>
        </pc:sldLayoutChg>
        <pc:sldLayoutChg chg="delSp mod">
          <pc:chgData name="Jordan Edwards" userId="be21a80c-8d1f-4fa8-868f-90ccc36ae273" providerId="ADAL" clId="{CBB283B0-B73B-42EC-99F7-FD9BEEF22B71}" dt="2025-08-06T09:37:28.204" v="68" actId="478"/>
          <pc:sldLayoutMkLst>
            <pc:docMk/>
            <pc:sldMasterMk cId="3455030084" sldId="2147483652"/>
            <pc:sldLayoutMk cId="2773205276" sldId="2147483791"/>
          </pc:sldLayoutMkLst>
          <pc:picChg chg="del">
            <ac:chgData name="Jordan Edwards" userId="be21a80c-8d1f-4fa8-868f-90ccc36ae273" providerId="ADAL" clId="{CBB283B0-B73B-42EC-99F7-FD9BEEF22B71}" dt="2025-08-06T09:37:28.204" v="68" actId="478"/>
            <ac:picMkLst>
              <pc:docMk/>
              <pc:sldMasterMk cId="3455030084" sldId="2147483652"/>
              <pc:sldLayoutMk cId="2773205276" sldId="2147483791"/>
              <ac:picMk id="33" creationId="{17BACC74-5846-4107-BD1C-26364BA5EB62}"/>
            </ac:picMkLst>
          </pc:picChg>
        </pc:sldLayoutChg>
        <pc:sldLayoutChg chg="delSp mod">
          <pc:chgData name="Jordan Edwards" userId="be21a80c-8d1f-4fa8-868f-90ccc36ae273" providerId="ADAL" clId="{CBB283B0-B73B-42EC-99F7-FD9BEEF22B71}" dt="2025-08-06T09:37:22.484" v="66" actId="478"/>
          <pc:sldLayoutMkLst>
            <pc:docMk/>
            <pc:sldMasterMk cId="3455030084" sldId="2147483652"/>
            <pc:sldLayoutMk cId="465035535" sldId="2147483792"/>
          </pc:sldLayoutMkLst>
          <pc:picChg chg="del">
            <ac:chgData name="Jordan Edwards" userId="be21a80c-8d1f-4fa8-868f-90ccc36ae273" providerId="ADAL" clId="{CBB283B0-B73B-42EC-99F7-FD9BEEF22B71}" dt="2025-08-06T09:37:22.484" v="66" actId="478"/>
            <ac:picMkLst>
              <pc:docMk/>
              <pc:sldMasterMk cId="3455030084" sldId="2147483652"/>
              <pc:sldLayoutMk cId="465035535" sldId="2147483792"/>
              <ac:picMk id="10" creationId="{830F6B05-7F1E-4948-814D-AAC074F1D9CB}"/>
            </ac:picMkLst>
          </pc:picChg>
        </pc:sldLayoutChg>
        <pc:sldLayoutChg chg="delSp mod">
          <pc:chgData name="Jordan Edwards" userId="be21a80c-8d1f-4fa8-868f-90ccc36ae273" providerId="ADAL" clId="{CBB283B0-B73B-42EC-99F7-FD9BEEF22B71}" dt="2025-08-06T09:38:32.943" v="86" actId="478"/>
          <pc:sldLayoutMkLst>
            <pc:docMk/>
            <pc:sldMasterMk cId="3455030084" sldId="2147483652"/>
            <pc:sldLayoutMk cId="62653407" sldId="2147483793"/>
          </pc:sldLayoutMkLst>
          <pc:picChg chg="del">
            <ac:chgData name="Jordan Edwards" userId="be21a80c-8d1f-4fa8-868f-90ccc36ae273" providerId="ADAL" clId="{CBB283B0-B73B-42EC-99F7-FD9BEEF22B71}" dt="2025-08-06T09:38:32.943" v="86" actId="478"/>
            <ac:picMkLst>
              <pc:docMk/>
              <pc:sldMasterMk cId="3455030084" sldId="2147483652"/>
              <pc:sldLayoutMk cId="62653407" sldId="2147483793"/>
              <ac:picMk id="56" creationId="{BDF532CF-A05D-4547-AD88-1A51D86AD8EB}"/>
            </ac:picMkLst>
          </pc:picChg>
        </pc:sldLayoutChg>
        <pc:sldLayoutChg chg="delSp mod">
          <pc:chgData name="Jordan Edwards" userId="be21a80c-8d1f-4fa8-868f-90ccc36ae273" providerId="ADAL" clId="{CBB283B0-B73B-42EC-99F7-FD9BEEF22B71}" dt="2025-08-06T09:38:46.188" v="89" actId="478"/>
          <pc:sldLayoutMkLst>
            <pc:docMk/>
            <pc:sldMasterMk cId="3455030084" sldId="2147483652"/>
            <pc:sldLayoutMk cId="956750345" sldId="2147483794"/>
          </pc:sldLayoutMkLst>
          <pc:picChg chg="del">
            <ac:chgData name="Jordan Edwards" userId="be21a80c-8d1f-4fa8-868f-90ccc36ae273" providerId="ADAL" clId="{CBB283B0-B73B-42EC-99F7-FD9BEEF22B71}" dt="2025-08-06T09:38:46.188" v="89" actId="478"/>
            <ac:picMkLst>
              <pc:docMk/>
              <pc:sldMasterMk cId="3455030084" sldId="2147483652"/>
              <pc:sldLayoutMk cId="956750345" sldId="2147483794"/>
              <ac:picMk id="56" creationId="{BDF532CF-A05D-4547-AD88-1A51D86AD8EB}"/>
            </ac:picMkLst>
          </pc:picChg>
        </pc:sldLayoutChg>
        <pc:sldLayoutChg chg="delSp mod">
          <pc:chgData name="Jordan Edwards" userId="be21a80c-8d1f-4fa8-868f-90ccc36ae273" providerId="ADAL" clId="{CBB283B0-B73B-42EC-99F7-FD9BEEF22B71}" dt="2025-08-06T09:38:37.723" v="87" actId="478"/>
          <pc:sldLayoutMkLst>
            <pc:docMk/>
            <pc:sldMasterMk cId="3455030084" sldId="2147483652"/>
            <pc:sldLayoutMk cId="2852901773" sldId="2147483795"/>
          </pc:sldLayoutMkLst>
          <pc:picChg chg="del">
            <ac:chgData name="Jordan Edwards" userId="be21a80c-8d1f-4fa8-868f-90ccc36ae273" providerId="ADAL" clId="{CBB283B0-B73B-42EC-99F7-FD9BEEF22B71}" dt="2025-08-06T09:38:37.723" v="87" actId="478"/>
            <ac:picMkLst>
              <pc:docMk/>
              <pc:sldMasterMk cId="3455030084" sldId="2147483652"/>
              <pc:sldLayoutMk cId="2852901773" sldId="2147483795"/>
              <ac:picMk id="56" creationId="{BDF532CF-A05D-4547-AD88-1A51D86AD8EB}"/>
            </ac:picMkLst>
          </pc:picChg>
        </pc:sldLayoutChg>
        <pc:sldLayoutChg chg="delSp mod">
          <pc:chgData name="Jordan Edwards" userId="be21a80c-8d1f-4fa8-868f-90ccc36ae273" providerId="ADAL" clId="{CBB283B0-B73B-42EC-99F7-FD9BEEF22B71}" dt="2025-08-06T09:38:41.406" v="88" actId="478"/>
          <pc:sldLayoutMkLst>
            <pc:docMk/>
            <pc:sldMasterMk cId="3455030084" sldId="2147483652"/>
            <pc:sldLayoutMk cId="2812152667" sldId="2147483796"/>
          </pc:sldLayoutMkLst>
          <pc:picChg chg="del">
            <ac:chgData name="Jordan Edwards" userId="be21a80c-8d1f-4fa8-868f-90ccc36ae273" providerId="ADAL" clId="{CBB283B0-B73B-42EC-99F7-FD9BEEF22B71}" dt="2025-08-06T09:38:41.406" v="88" actId="478"/>
            <ac:picMkLst>
              <pc:docMk/>
              <pc:sldMasterMk cId="3455030084" sldId="2147483652"/>
              <pc:sldLayoutMk cId="2812152667" sldId="2147483796"/>
              <ac:picMk id="56" creationId="{BDF532CF-A05D-4547-AD88-1A51D86AD8EB}"/>
            </ac:picMkLst>
          </pc:picChg>
        </pc:sldLayoutChg>
        <pc:sldLayoutChg chg="delSp mod">
          <pc:chgData name="Jordan Edwards" userId="be21a80c-8d1f-4fa8-868f-90ccc36ae273" providerId="ADAL" clId="{CBB283B0-B73B-42EC-99F7-FD9BEEF22B71}" dt="2025-08-06T09:38:07.252" v="77" actId="478"/>
          <pc:sldLayoutMkLst>
            <pc:docMk/>
            <pc:sldMasterMk cId="3455030084" sldId="2147483652"/>
            <pc:sldLayoutMk cId="4062695698" sldId="2147483797"/>
          </pc:sldLayoutMkLst>
          <pc:picChg chg="del">
            <ac:chgData name="Jordan Edwards" userId="be21a80c-8d1f-4fa8-868f-90ccc36ae273" providerId="ADAL" clId="{CBB283B0-B73B-42EC-99F7-FD9BEEF22B71}" dt="2025-08-06T09:38:07.252" v="77" actId="478"/>
            <ac:picMkLst>
              <pc:docMk/>
              <pc:sldMasterMk cId="3455030084" sldId="2147483652"/>
              <pc:sldLayoutMk cId="4062695698" sldId="2147483797"/>
              <ac:picMk id="56" creationId="{BDF532CF-A05D-4547-AD88-1A51D86AD8EB}"/>
            </ac:picMkLst>
          </pc:picChg>
        </pc:sldLayoutChg>
        <pc:sldLayoutChg chg="addSp delSp modSp mod setBg">
          <pc:chgData name="Jordan Edwards" userId="be21a80c-8d1f-4fa8-868f-90ccc36ae273" providerId="ADAL" clId="{CBB283B0-B73B-42EC-99F7-FD9BEEF22B71}" dt="2025-08-06T09:49:25.016" v="191" actId="14100"/>
          <pc:sldLayoutMkLst>
            <pc:docMk/>
            <pc:sldMasterMk cId="3455030084" sldId="2147483652"/>
            <pc:sldLayoutMk cId="3554219089" sldId="2147483798"/>
          </pc:sldLayoutMkLst>
          <pc:spChg chg="add del mod">
            <ac:chgData name="Jordan Edwards" userId="be21a80c-8d1f-4fa8-868f-90ccc36ae273" providerId="ADAL" clId="{CBB283B0-B73B-42EC-99F7-FD9BEEF22B71}" dt="2025-08-06T09:47:11.112" v="170" actId="478"/>
            <ac:spMkLst>
              <pc:docMk/>
              <pc:sldMasterMk cId="3455030084" sldId="2147483652"/>
              <pc:sldLayoutMk cId="3554219089" sldId="2147483798"/>
              <ac:spMk id="3" creationId="{E63CBCDF-A6FD-50B5-1C2A-132793C0F4F6}"/>
            </ac:spMkLst>
          </pc:spChg>
          <pc:spChg chg="add mod">
            <ac:chgData name="Jordan Edwards" userId="be21a80c-8d1f-4fa8-868f-90ccc36ae273" providerId="ADAL" clId="{CBB283B0-B73B-42EC-99F7-FD9BEEF22B71}" dt="2025-08-06T09:46:51.623" v="162"/>
            <ac:spMkLst>
              <pc:docMk/>
              <pc:sldMasterMk cId="3455030084" sldId="2147483652"/>
              <pc:sldLayoutMk cId="3554219089" sldId="2147483798"/>
              <ac:spMk id="6" creationId="{21299C4B-5D8E-4CA5-B143-EA02AC9EAED4}"/>
            </ac:spMkLst>
          </pc:spChg>
          <pc:spChg chg="add mod">
            <ac:chgData name="Jordan Edwards" userId="be21a80c-8d1f-4fa8-868f-90ccc36ae273" providerId="ADAL" clId="{CBB283B0-B73B-42EC-99F7-FD9BEEF22B71}" dt="2025-08-06T09:47:05.772" v="168" actId="1076"/>
            <ac:spMkLst>
              <pc:docMk/>
              <pc:sldMasterMk cId="3455030084" sldId="2147483652"/>
              <pc:sldLayoutMk cId="3554219089" sldId="2147483798"/>
              <ac:spMk id="7" creationId="{B9C1252C-B03F-93FB-7FC7-EAFD6A50051B}"/>
            </ac:spMkLst>
          </pc:spChg>
          <pc:spChg chg="add del">
            <ac:chgData name="Jordan Edwards" userId="be21a80c-8d1f-4fa8-868f-90ccc36ae273" providerId="ADAL" clId="{CBB283B0-B73B-42EC-99F7-FD9BEEF22B71}" dt="2025-08-06T09:47:25.816" v="172" actId="22"/>
            <ac:spMkLst>
              <pc:docMk/>
              <pc:sldMasterMk cId="3455030084" sldId="2147483652"/>
              <pc:sldLayoutMk cId="3554219089" sldId="2147483798"/>
              <ac:spMk id="9" creationId="{4B3229BA-A770-4E85-D579-31C6E9983715}"/>
            </ac:spMkLst>
          </pc:spChg>
          <pc:spChg chg="mod">
            <ac:chgData name="Jordan Edwards" userId="be21a80c-8d1f-4fa8-868f-90ccc36ae273" providerId="ADAL" clId="{CBB283B0-B73B-42EC-99F7-FD9BEEF22B71}" dt="2025-08-06T09:47:58.308" v="177"/>
            <ac:spMkLst>
              <pc:docMk/>
              <pc:sldMasterMk cId="3455030084" sldId="2147483652"/>
              <pc:sldLayoutMk cId="3554219089" sldId="2147483798"/>
              <ac:spMk id="12" creationId="{48B752A1-6744-A726-C369-4F09AA02AA12}"/>
            </ac:spMkLst>
          </pc:spChg>
          <pc:spChg chg="mod">
            <ac:chgData name="Jordan Edwards" userId="be21a80c-8d1f-4fa8-868f-90ccc36ae273" providerId="ADAL" clId="{CBB283B0-B73B-42EC-99F7-FD9BEEF22B71}" dt="2025-08-06T09:48:12.300" v="181" actId="6549"/>
            <ac:spMkLst>
              <pc:docMk/>
              <pc:sldMasterMk cId="3455030084" sldId="2147483652"/>
              <pc:sldLayoutMk cId="3554219089" sldId="2147483798"/>
              <ac:spMk id="13" creationId="{FD037229-CF88-2111-89F1-804F5FFF6A10}"/>
            </ac:spMkLst>
          </pc:spChg>
          <pc:spChg chg="add mod">
            <ac:chgData name="Jordan Edwards" userId="be21a80c-8d1f-4fa8-868f-90ccc36ae273" providerId="ADAL" clId="{CBB283B0-B73B-42EC-99F7-FD9BEEF22B71}" dt="2025-08-06T09:48:20.530" v="184" actId="207"/>
            <ac:spMkLst>
              <pc:docMk/>
              <pc:sldMasterMk cId="3455030084" sldId="2147483652"/>
              <pc:sldLayoutMk cId="3554219089" sldId="2147483798"/>
              <ac:spMk id="14" creationId="{4B600113-6213-1BC5-63F4-6AF32302F882}"/>
            </ac:spMkLst>
          </pc:spChg>
          <pc:spChg chg="mod">
            <ac:chgData name="Jordan Edwards" userId="be21a80c-8d1f-4fa8-868f-90ccc36ae273" providerId="ADAL" clId="{CBB283B0-B73B-42EC-99F7-FD9BEEF22B71}" dt="2025-08-06T09:48:59.870" v="188" actId="1076"/>
            <ac:spMkLst>
              <pc:docMk/>
              <pc:sldMasterMk cId="3455030084" sldId="2147483652"/>
              <pc:sldLayoutMk cId="3554219089" sldId="2147483798"/>
              <ac:spMk id="17" creationId="{AD31FC64-C8A0-45E1-913B-BCA524C385FF}"/>
            </ac:spMkLst>
          </pc:spChg>
          <pc:spChg chg="mod">
            <ac:chgData name="Jordan Edwards" userId="be21a80c-8d1f-4fa8-868f-90ccc36ae273" providerId="ADAL" clId="{CBB283B0-B73B-42EC-99F7-FD9BEEF22B71}" dt="2025-08-06T09:49:25.016" v="191" actId="14100"/>
            <ac:spMkLst>
              <pc:docMk/>
              <pc:sldMasterMk cId="3455030084" sldId="2147483652"/>
              <pc:sldLayoutMk cId="3554219089" sldId="2147483798"/>
              <ac:spMk id="18" creationId="{E3FB848D-E7CB-4A13-A32B-D87B58C30042}"/>
            </ac:spMkLst>
          </pc:spChg>
          <pc:spChg chg="del mod">
            <ac:chgData name="Jordan Edwards" userId="be21a80c-8d1f-4fa8-868f-90ccc36ae273" providerId="ADAL" clId="{CBB283B0-B73B-42EC-99F7-FD9BEEF22B71}" dt="2025-08-06T09:48:38.973" v="185" actId="478"/>
            <ac:spMkLst>
              <pc:docMk/>
              <pc:sldMasterMk cId="3455030084" sldId="2147483652"/>
              <pc:sldLayoutMk cId="3554219089" sldId="2147483798"/>
              <ac:spMk id="22" creationId="{7DF3C7C2-EF9A-4018-84E0-8651C75C71F0}"/>
            </ac:spMkLst>
          </pc:spChg>
          <pc:grpChg chg="add del mod">
            <ac:chgData name="Jordan Edwards" userId="be21a80c-8d1f-4fa8-868f-90ccc36ae273" providerId="ADAL" clId="{CBB283B0-B73B-42EC-99F7-FD9BEEF22B71}" dt="2025-08-06T09:48:15.041" v="182" actId="478"/>
            <ac:grpSpMkLst>
              <pc:docMk/>
              <pc:sldMasterMk cId="3455030084" sldId="2147483652"/>
              <pc:sldLayoutMk cId="3554219089" sldId="2147483798"/>
              <ac:grpSpMk id="11" creationId="{F043DF74-5630-E734-CAAC-F6B979C795C1}"/>
            </ac:grpSpMkLst>
          </pc:grpChg>
          <pc:picChg chg="add mod">
            <ac:chgData name="Jordan Edwards" userId="be21a80c-8d1f-4fa8-868f-90ccc36ae273" providerId="ADAL" clId="{CBB283B0-B73B-42EC-99F7-FD9BEEF22B71}" dt="2025-08-06T09:46:24.886" v="157"/>
            <ac:picMkLst>
              <pc:docMk/>
              <pc:sldMasterMk cId="3455030084" sldId="2147483652"/>
              <pc:sldLayoutMk cId="3554219089" sldId="2147483798"/>
              <ac:picMk id="2" creationId="{DAFB8C33-03DF-474F-784E-3433647C0B3D}"/>
            </ac:picMkLst>
          </pc:picChg>
          <pc:picChg chg="del mod">
            <ac:chgData name="Jordan Edwards" userId="be21a80c-8d1f-4fa8-868f-90ccc36ae273" providerId="ADAL" clId="{CBB283B0-B73B-42EC-99F7-FD9BEEF22B71}" dt="2025-08-06T09:46:02.677" v="153" actId="478"/>
            <ac:picMkLst>
              <pc:docMk/>
              <pc:sldMasterMk cId="3455030084" sldId="2147483652"/>
              <pc:sldLayoutMk cId="3554219089" sldId="2147483798"/>
              <ac:picMk id="4" creationId="{59510418-9206-455E-878C-D7D72F2FEF5C}"/>
            </ac:picMkLst>
          </pc:picChg>
          <pc:picChg chg="del">
            <ac:chgData name="Jordan Edwards" userId="be21a80c-8d1f-4fa8-868f-90ccc36ae273" providerId="ADAL" clId="{CBB283B0-B73B-42EC-99F7-FD9BEEF22B71}" dt="2025-08-06T09:45:42.936" v="148" actId="478"/>
            <ac:picMkLst>
              <pc:docMk/>
              <pc:sldMasterMk cId="3455030084" sldId="2147483652"/>
              <pc:sldLayoutMk cId="3554219089" sldId="2147483798"/>
              <ac:picMk id="5" creationId="{DF5ABDCF-50EC-45F9-ABEA-A5681ED52AEF}"/>
            </ac:picMkLst>
          </pc:picChg>
          <pc:picChg chg="add del mod">
            <ac:chgData name="Jordan Edwards" userId="be21a80c-8d1f-4fa8-868f-90ccc36ae273" providerId="ADAL" clId="{CBB283B0-B73B-42EC-99F7-FD9BEEF22B71}" dt="2025-08-06T09:47:40.487" v="174" actId="478"/>
            <ac:picMkLst>
              <pc:docMk/>
              <pc:sldMasterMk cId="3455030084" sldId="2147483652"/>
              <pc:sldLayoutMk cId="3554219089" sldId="2147483798"/>
              <ac:picMk id="10" creationId="{90B553DE-6447-E8C1-5D83-47EA5DDB8BCF}"/>
            </ac:picMkLst>
          </pc:picChg>
          <pc:picChg chg="del mod">
            <ac:chgData name="Jordan Edwards" userId="be21a80c-8d1f-4fa8-868f-90ccc36ae273" providerId="ADAL" clId="{CBB283B0-B73B-42EC-99F7-FD9BEEF22B71}" dt="2025-08-06T09:48:02.932" v="179" actId="478"/>
            <ac:picMkLst>
              <pc:docMk/>
              <pc:sldMasterMk cId="3455030084" sldId="2147483652"/>
              <pc:sldLayoutMk cId="3554219089" sldId="2147483798"/>
              <ac:picMk id="53" creationId="{8F4C65D9-F2D8-4CD4-8C30-4D9521EB6601}"/>
            </ac:picMkLst>
          </pc:picChg>
          <pc:picChg chg="del">
            <ac:chgData name="Jordan Edwards" userId="be21a80c-8d1f-4fa8-868f-90ccc36ae273" providerId="ADAL" clId="{CBB283B0-B73B-42EC-99F7-FD9BEEF22B71}" dt="2025-08-06T09:46:33.396" v="158" actId="478"/>
            <ac:picMkLst>
              <pc:docMk/>
              <pc:sldMasterMk cId="3455030084" sldId="2147483652"/>
              <pc:sldLayoutMk cId="3554219089" sldId="2147483798"/>
              <ac:picMk id="54" creationId="{021F47A7-2990-4ED0-93D8-8D41A1A9A864}"/>
            </ac:picMkLst>
          </pc:picChg>
          <pc:picChg chg="del">
            <ac:chgData name="Jordan Edwards" userId="be21a80c-8d1f-4fa8-868f-90ccc36ae273" providerId="ADAL" clId="{CBB283B0-B73B-42EC-99F7-FD9BEEF22B71}" dt="2025-08-06T09:38:54.323" v="91" actId="478"/>
            <ac:picMkLst>
              <pc:docMk/>
              <pc:sldMasterMk cId="3455030084" sldId="2147483652"/>
              <pc:sldLayoutMk cId="3554219089" sldId="2147483798"/>
              <ac:picMk id="56" creationId="{BDF532CF-A05D-4547-AD88-1A51D86AD8EB}"/>
            </ac:picMkLst>
          </pc:picChg>
          <pc:cxnChg chg="mod">
            <ac:chgData name="Jordan Edwards" userId="be21a80c-8d1f-4fa8-868f-90ccc36ae273" providerId="ADAL" clId="{CBB283B0-B73B-42EC-99F7-FD9BEEF22B71}" dt="2025-08-06T09:49:05.786" v="189" actId="1076"/>
            <ac:cxnSpMkLst>
              <pc:docMk/>
              <pc:sldMasterMk cId="3455030084" sldId="2147483652"/>
              <pc:sldLayoutMk cId="3554219089" sldId="2147483798"/>
              <ac:cxnSpMk id="16" creationId="{D9635055-9E76-4889-9C0B-96E44C8B77B9}"/>
            </ac:cxnSpMkLst>
          </pc:cxnChg>
        </pc:sldLayoutChg>
        <pc:sldLayoutChg chg="delSp mod">
          <pc:chgData name="Jordan Edwards" userId="be21a80c-8d1f-4fa8-868f-90ccc36ae273" providerId="ADAL" clId="{CBB283B0-B73B-42EC-99F7-FD9BEEF22B71}" dt="2025-08-06T09:38:10.917" v="78" actId="478"/>
          <pc:sldLayoutMkLst>
            <pc:docMk/>
            <pc:sldMasterMk cId="3455030084" sldId="2147483652"/>
            <pc:sldLayoutMk cId="4242737331" sldId="2147483799"/>
          </pc:sldLayoutMkLst>
          <pc:picChg chg="del">
            <ac:chgData name="Jordan Edwards" userId="be21a80c-8d1f-4fa8-868f-90ccc36ae273" providerId="ADAL" clId="{CBB283B0-B73B-42EC-99F7-FD9BEEF22B71}" dt="2025-08-06T09:38:10.917" v="78" actId="478"/>
            <ac:picMkLst>
              <pc:docMk/>
              <pc:sldMasterMk cId="3455030084" sldId="2147483652"/>
              <pc:sldLayoutMk cId="4242737331" sldId="2147483799"/>
              <ac:picMk id="14" creationId="{BD70528E-A079-4F77-BCB1-C9EC471525F1}"/>
            </ac:picMkLst>
          </pc:picChg>
        </pc:sldLayoutChg>
        <pc:sldLayoutChg chg="delSp mod">
          <pc:chgData name="Jordan Edwards" userId="be21a80c-8d1f-4fa8-868f-90ccc36ae273" providerId="ADAL" clId="{CBB283B0-B73B-42EC-99F7-FD9BEEF22B71}" dt="2025-08-06T09:38:12.939" v="79" actId="478"/>
          <pc:sldLayoutMkLst>
            <pc:docMk/>
            <pc:sldMasterMk cId="3455030084" sldId="2147483652"/>
            <pc:sldLayoutMk cId="3239641496" sldId="2147483800"/>
          </pc:sldLayoutMkLst>
          <pc:picChg chg="del">
            <ac:chgData name="Jordan Edwards" userId="be21a80c-8d1f-4fa8-868f-90ccc36ae273" providerId="ADAL" clId="{CBB283B0-B73B-42EC-99F7-FD9BEEF22B71}" dt="2025-08-06T09:38:12.939" v="79" actId="478"/>
            <ac:picMkLst>
              <pc:docMk/>
              <pc:sldMasterMk cId="3455030084" sldId="2147483652"/>
              <pc:sldLayoutMk cId="3239641496" sldId="2147483800"/>
              <ac:picMk id="11" creationId="{D82ECC36-CD9E-4BDE-8792-AC3D9310B771}"/>
            </ac:picMkLst>
          </pc:picChg>
        </pc:sldLayoutChg>
        <pc:sldLayoutChg chg="delSp mod">
          <pc:chgData name="Jordan Edwards" userId="be21a80c-8d1f-4fa8-868f-90ccc36ae273" providerId="ADAL" clId="{CBB283B0-B73B-42EC-99F7-FD9BEEF22B71}" dt="2025-08-06T09:38:15.488" v="80" actId="478"/>
          <pc:sldLayoutMkLst>
            <pc:docMk/>
            <pc:sldMasterMk cId="3455030084" sldId="2147483652"/>
            <pc:sldLayoutMk cId="801381565" sldId="2147483801"/>
          </pc:sldLayoutMkLst>
          <pc:picChg chg="del">
            <ac:chgData name="Jordan Edwards" userId="be21a80c-8d1f-4fa8-868f-90ccc36ae273" providerId="ADAL" clId="{CBB283B0-B73B-42EC-99F7-FD9BEEF22B71}" dt="2025-08-06T09:38:15.488" v="80" actId="478"/>
            <ac:picMkLst>
              <pc:docMk/>
              <pc:sldMasterMk cId="3455030084" sldId="2147483652"/>
              <pc:sldLayoutMk cId="801381565" sldId="2147483801"/>
              <ac:picMk id="14" creationId="{404D935A-3DB1-4CD7-81D9-755352D49384}"/>
            </ac:picMkLst>
          </pc:picChg>
        </pc:sldLayoutChg>
        <pc:sldLayoutChg chg="delSp mod">
          <pc:chgData name="Jordan Edwards" userId="be21a80c-8d1f-4fa8-868f-90ccc36ae273" providerId="ADAL" clId="{CBB283B0-B73B-42EC-99F7-FD9BEEF22B71}" dt="2025-08-06T09:38:17.688" v="81" actId="478"/>
          <pc:sldLayoutMkLst>
            <pc:docMk/>
            <pc:sldMasterMk cId="3455030084" sldId="2147483652"/>
            <pc:sldLayoutMk cId="2922615785" sldId="2147483802"/>
          </pc:sldLayoutMkLst>
          <pc:picChg chg="del">
            <ac:chgData name="Jordan Edwards" userId="be21a80c-8d1f-4fa8-868f-90ccc36ae273" providerId="ADAL" clId="{CBB283B0-B73B-42EC-99F7-FD9BEEF22B71}" dt="2025-08-06T09:38:17.688" v="81" actId="478"/>
            <ac:picMkLst>
              <pc:docMk/>
              <pc:sldMasterMk cId="3455030084" sldId="2147483652"/>
              <pc:sldLayoutMk cId="2922615785" sldId="2147483802"/>
              <ac:picMk id="14" creationId="{E304AF7E-E7ED-42FC-AB2F-47137687C27E}"/>
            </ac:picMkLst>
          </pc:picChg>
        </pc:sldLayoutChg>
        <pc:sldLayoutChg chg="delSp modSp mod">
          <pc:chgData name="Jordan Edwards" userId="be21a80c-8d1f-4fa8-868f-90ccc36ae273" providerId="ADAL" clId="{CBB283B0-B73B-42EC-99F7-FD9BEEF22B71}" dt="2025-08-06T09:38:21.001" v="82" actId="478"/>
          <pc:sldLayoutMkLst>
            <pc:docMk/>
            <pc:sldMasterMk cId="3455030084" sldId="2147483652"/>
            <pc:sldLayoutMk cId="4146679647" sldId="2147483803"/>
          </pc:sldLayoutMkLst>
          <pc:spChg chg="mod">
            <ac:chgData name="Jordan Edwards" userId="be21a80c-8d1f-4fa8-868f-90ccc36ae273" providerId="ADAL" clId="{CBB283B0-B73B-42EC-99F7-FD9BEEF22B71}" dt="2025-08-06T09:35:09.632" v="34" actId="1076"/>
            <ac:spMkLst>
              <pc:docMk/>
              <pc:sldMasterMk cId="3455030084" sldId="2147483652"/>
              <pc:sldLayoutMk cId="4146679647" sldId="2147483803"/>
              <ac:spMk id="18" creationId="{96CD288B-7C85-4E49-AAE2-4E454F9B3255}"/>
            </ac:spMkLst>
          </pc:spChg>
          <pc:spChg chg="mod">
            <ac:chgData name="Jordan Edwards" userId="be21a80c-8d1f-4fa8-868f-90ccc36ae273" providerId="ADAL" clId="{CBB283B0-B73B-42EC-99F7-FD9BEEF22B71}" dt="2025-08-06T09:35:09.967" v="35" actId="1076"/>
            <ac:spMkLst>
              <pc:docMk/>
              <pc:sldMasterMk cId="3455030084" sldId="2147483652"/>
              <pc:sldLayoutMk cId="4146679647" sldId="2147483803"/>
              <ac:spMk id="19" creationId="{56331FC5-10D0-490F-8C51-FC47420895FF}"/>
            </ac:spMkLst>
          </pc:spChg>
          <pc:picChg chg="mod">
            <ac:chgData name="Jordan Edwards" userId="be21a80c-8d1f-4fa8-868f-90ccc36ae273" providerId="ADAL" clId="{CBB283B0-B73B-42EC-99F7-FD9BEEF22B71}" dt="2025-08-06T09:35:09.179" v="33" actId="1076"/>
            <ac:picMkLst>
              <pc:docMk/>
              <pc:sldMasterMk cId="3455030084" sldId="2147483652"/>
              <pc:sldLayoutMk cId="4146679647" sldId="2147483803"/>
              <ac:picMk id="3" creationId="{9E59512B-761E-42E5-BB00-A55397FEC452}"/>
            </ac:picMkLst>
          </pc:picChg>
          <pc:picChg chg="del">
            <ac:chgData name="Jordan Edwards" userId="be21a80c-8d1f-4fa8-868f-90ccc36ae273" providerId="ADAL" clId="{CBB283B0-B73B-42EC-99F7-FD9BEEF22B71}" dt="2025-08-06T09:38:21.001" v="82" actId="478"/>
            <ac:picMkLst>
              <pc:docMk/>
              <pc:sldMasterMk cId="3455030084" sldId="2147483652"/>
              <pc:sldLayoutMk cId="4146679647" sldId="2147483803"/>
              <ac:picMk id="14" creationId="{092B4688-45BB-48FB-9079-1D3B1BBF70ED}"/>
            </ac:picMkLst>
          </pc:picChg>
        </pc:sldLayoutChg>
        <pc:sldLayoutChg chg="delSp mod">
          <pc:chgData name="Jordan Edwards" userId="be21a80c-8d1f-4fa8-868f-90ccc36ae273" providerId="ADAL" clId="{CBB283B0-B73B-42EC-99F7-FD9BEEF22B71}" dt="2025-08-06T09:38:23.102" v="83" actId="478"/>
          <pc:sldLayoutMkLst>
            <pc:docMk/>
            <pc:sldMasterMk cId="3455030084" sldId="2147483652"/>
            <pc:sldLayoutMk cId="1730886030" sldId="2147483804"/>
          </pc:sldLayoutMkLst>
          <pc:picChg chg="del">
            <ac:chgData name="Jordan Edwards" userId="be21a80c-8d1f-4fa8-868f-90ccc36ae273" providerId="ADAL" clId="{CBB283B0-B73B-42EC-99F7-FD9BEEF22B71}" dt="2025-08-06T09:38:23.102" v="83" actId="478"/>
            <ac:picMkLst>
              <pc:docMk/>
              <pc:sldMasterMk cId="3455030084" sldId="2147483652"/>
              <pc:sldLayoutMk cId="1730886030" sldId="2147483804"/>
              <ac:picMk id="14" creationId="{3CE0D8B5-C2FD-4715-B5FA-DE0171D4B91F}"/>
            </ac:picMkLst>
          </pc:picChg>
        </pc:sldLayoutChg>
        <pc:sldLayoutChg chg="delSp mod">
          <pc:chgData name="Jordan Edwards" userId="be21a80c-8d1f-4fa8-868f-90ccc36ae273" providerId="ADAL" clId="{CBB283B0-B73B-42EC-99F7-FD9BEEF22B71}" dt="2025-08-06T09:37:11.365" v="64" actId="478"/>
          <pc:sldLayoutMkLst>
            <pc:docMk/>
            <pc:sldMasterMk cId="3455030084" sldId="2147483652"/>
            <pc:sldLayoutMk cId="2736121672" sldId="2147483808"/>
          </pc:sldLayoutMkLst>
          <pc:picChg chg="del">
            <ac:chgData name="Jordan Edwards" userId="be21a80c-8d1f-4fa8-868f-90ccc36ae273" providerId="ADAL" clId="{CBB283B0-B73B-42EC-99F7-FD9BEEF22B71}" dt="2025-08-06T09:37:11.365" v="64" actId="478"/>
            <ac:picMkLst>
              <pc:docMk/>
              <pc:sldMasterMk cId="3455030084" sldId="2147483652"/>
              <pc:sldLayoutMk cId="2736121672" sldId="2147483808"/>
              <ac:picMk id="11" creationId="{6B59D9EB-A627-46E6-AB6C-E7F5DDE93482}"/>
            </ac:picMkLst>
          </pc:picChg>
        </pc:sldLayoutChg>
        <pc:sldLayoutChg chg="delSp mod">
          <pc:chgData name="Jordan Edwards" userId="be21a80c-8d1f-4fa8-868f-90ccc36ae273" providerId="ADAL" clId="{CBB283B0-B73B-42EC-99F7-FD9BEEF22B71}" dt="2025-08-06T09:37:14.468" v="65" actId="478"/>
          <pc:sldLayoutMkLst>
            <pc:docMk/>
            <pc:sldMasterMk cId="3455030084" sldId="2147483652"/>
            <pc:sldLayoutMk cId="2475148169" sldId="2147483809"/>
          </pc:sldLayoutMkLst>
          <pc:picChg chg="del">
            <ac:chgData name="Jordan Edwards" userId="be21a80c-8d1f-4fa8-868f-90ccc36ae273" providerId="ADAL" clId="{CBB283B0-B73B-42EC-99F7-FD9BEEF22B71}" dt="2025-08-06T09:37:14.468" v="65" actId="478"/>
            <ac:picMkLst>
              <pc:docMk/>
              <pc:sldMasterMk cId="3455030084" sldId="2147483652"/>
              <pc:sldLayoutMk cId="2475148169" sldId="2147483809"/>
              <ac:picMk id="11" creationId="{6B59D9EB-A627-46E6-AB6C-E7F5DDE93482}"/>
            </ac:picMkLst>
          </pc:picChg>
        </pc:sldLayoutChg>
        <pc:sldLayoutChg chg="delSp mod">
          <pc:chgData name="Jordan Edwards" userId="be21a80c-8d1f-4fa8-868f-90ccc36ae273" providerId="ADAL" clId="{CBB283B0-B73B-42EC-99F7-FD9BEEF22B71}" dt="2025-08-06T09:39:43.055" v="99" actId="478"/>
          <pc:sldLayoutMkLst>
            <pc:docMk/>
            <pc:sldMasterMk cId="3455030084" sldId="2147483652"/>
            <pc:sldLayoutMk cId="2056711911" sldId="2147483810"/>
          </pc:sldLayoutMkLst>
          <pc:picChg chg="del">
            <ac:chgData name="Jordan Edwards" userId="be21a80c-8d1f-4fa8-868f-90ccc36ae273" providerId="ADAL" clId="{CBB283B0-B73B-42EC-99F7-FD9BEEF22B71}" dt="2025-08-06T09:39:43.055" v="99" actId="478"/>
            <ac:picMkLst>
              <pc:docMk/>
              <pc:sldMasterMk cId="3455030084" sldId="2147483652"/>
              <pc:sldLayoutMk cId="2056711911" sldId="2147483810"/>
              <ac:picMk id="33" creationId="{17BACC74-5846-4107-BD1C-26364BA5EB62}"/>
            </ac:picMkLst>
          </pc:picChg>
        </pc:sldLayoutChg>
        <pc:sldLayoutChg chg="delSp mod">
          <pc:chgData name="Jordan Edwards" userId="be21a80c-8d1f-4fa8-868f-90ccc36ae273" providerId="ADAL" clId="{CBB283B0-B73B-42EC-99F7-FD9BEEF22B71}" dt="2025-08-06T09:36:48.352" v="53" actId="478"/>
          <pc:sldLayoutMkLst>
            <pc:docMk/>
            <pc:sldMasterMk cId="3455030084" sldId="2147483652"/>
            <pc:sldLayoutMk cId="1394970803" sldId="2147483811"/>
          </pc:sldLayoutMkLst>
          <pc:picChg chg="del">
            <ac:chgData name="Jordan Edwards" userId="be21a80c-8d1f-4fa8-868f-90ccc36ae273" providerId="ADAL" clId="{CBB283B0-B73B-42EC-99F7-FD9BEEF22B71}" dt="2025-08-06T09:36:48.352" v="53" actId="478"/>
            <ac:picMkLst>
              <pc:docMk/>
              <pc:sldMasterMk cId="3455030084" sldId="2147483652"/>
              <pc:sldLayoutMk cId="1394970803" sldId="2147483811"/>
              <ac:picMk id="12" creationId="{684D41C6-DB99-4ABB-B5DA-49BC56C69D17}"/>
            </ac:picMkLst>
          </pc:picChg>
        </pc:sldLayoutChg>
        <pc:sldLayoutChg chg="addSp delSp modSp mod">
          <pc:chgData name="Jordan Edwards" userId="be21a80c-8d1f-4fa8-868f-90ccc36ae273" providerId="ADAL" clId="{CBB283B0-B73B-42EC-99F7-FD9BEEF22B71}" dt="2025-08-06T09:47:06.531" v="169" actId="1076"/>
          <pc:sldLayoutMkLst>
            <pc:docMk/>
            <pc:sldMasterMk cId="3455030084" sldId="2147483652"/>
            <pc:sldLayoutMk cId="3244722697" sldId="2147483814"/>
          </pc:sldLayoutMkLst>
          <pc:spChg chg="mod topLvl">
            <ac:chgData name="Jordan Edwards" userId="be21a80c-8d1f-4fa8-868f-90ccc36ae273" providerId="ADAL" clId="{CBB283B0-B73B-42EC-99F7-FD9BEEF22B71}" dt="2025-08-06T09:46:52.979" v="163" actId="21"/>
            <ac:spMkLst>
              <pc:docMk/>
              <pc:sldMasterMk cId="3455030084" sldId="2147483652"/>
              <pc:sldLayoutMk cId="3244722697" sldId="2147483814"/>
              <ac:spMk id="14" creationId="{04E28F55-D494-44A6-B659-869CED216857}"/>
            </ac:spMkLst>
          </pc:spChg>
          <pc:spChg chg="add del mod topLvl">
            <ac:chgData name="Jordan Edwards" userId="be21a80c-8d1f-4fa8-868f-90ccc36ae273" providerId="ADAL" clId="{CBB283B0-B73B-42EC-99F7-FD9BEEF22B71}" dt="2025-08-06T09:47:06.531" v="169" actId="1076"/>
            <ac:spMkLst>
              <pc:docMk/>
              <pc:sldMasterMk cId="3455030084" sldId="2147483652"/>
              <pc:sldLayoutMk cId="3244722697" sldId="2147483814"/>
              <ac:spMk id="17" creationId="{21299C4B-5D8E-4CA5-B143-EA02AC9EAED4}"/>
            </ac:spMkLst>
          </pc:spChg>
          <pc:grpChg chg="add del">
            <ac:chgData name="Jordan Edwards" userId="be21a80c-8d1f-4fa8-868f-90ccc36ae273" providerId="ADAL" clId="{CBB283B0-B73B-42EC-99F7-FD9BEEF22B71}" dt="2025-08-06T09:46:52.979" v="163" actId="21"/>
            <ac:grpSpMkLst>
              <pc:docMk/>
              <pc:sldMasterMk cId="3455030084" sldId="2147483652"/>
              <pc:sldLayoutMk cId="3244722697" sldId="2147483814"/>
              <ac:grpSpMk id="12" creationId="{2C7C3BFF-6DD3-4FFE-994A-2F2CA74D371A}"/>
            </ac:grpSpMkLst>
          </pc:grpChg>
          <pc:picChg chg="del">
            <ac:chgData name="Jordan Edwards" userId="be21a80c-8d1f-4fa8-868f-90ccc36ae273" providerId="ADAL" clId="{CBB283B0-B73B-42EC-99F7-FD9BEEF22B71}" dt="2025-08-06T09:38:59.171" v="92" actId="478"/>
            <ac:picMkLst>
              <pc:docMk/>
              <pc:sldMasterMk cId="3455030084" sldId="2147483652"/>
              <pc:sldLayoutMk cId="3244722697" sldId="2147483814"/>
              <ac:picMk id="15" creationId="{9BD689CF-9BE3-447B-9201-3692B03AB434}"/>
            </ac:picMkLst>
          </pc:picChg>
        </pc:sldLayoutChg>
        <pc:sldLayoutChg chg="modSp mod">
          <pc:chgData name="Jordan Edwards" userId="be21a80c-8d1f-4fa8-868f-90ccc36ae273" providerId="ADAL" clId="{CBB283B0-B73B-42EC-99F7-FD9BEEF22B71}" dt="2025-08-06T09:47:54.378" v="176" actId="1076"/>
          <pc:sldLayoutMkLst>
            <pc:docMk/>
            <pc:sldMasterMk cId="3455030084" sldId="2147483652"/>
            <pc:sldLayoutMk cId="606781034" sldId="2147483818"/>
          </pc:sldLayoutMkLst>
          <pc:grpChg chg="mod">
            <ac:chgData name="Jordan Edwards" userId="be21a80c-8d1f-4fa8-868f-90ccc36ae273" providerId="ADAL" clId="{CBB283B0-B73B-42EC-99F7-FD9BEEF22B71}" dt="2025-08-06T09:47:54.378" v="176" actId="1076"/>
            <ac:grpSpMkLst>
              <pc:docMk/>
              <pc:sldMasterMk cId="3455030084" sldId="2147483652"/>
              <pc:sldLayoutMk cId="606781034" sldId="2147483818"/>
              <ac:grpSpMk id="14" creationId="{372BBF87-098B-494F-AB9A-B61F429142A5}"/>
            </ac:grpSpMkLst>
          </pc:grpChg>
        </pc:sldLayoutChg>
        <pc:sldLayoutChg chg="addSp delSp modSp mod">
          <pc:chgData name="Jordan Edwards" userId="be21a80c-8d1f-4fa8-868f-90ccc36ae273" providerId="ADAL" clId="{CBB283B0-B73B-42EC-99F7-FD9BEEF22B71}" dt="2025-08-06T09:36:56.397" v="58" actId="478"/>
          <pc:sldLayoutMkLst>
            <pc:docMk/>
            <pc:sldMasterMk cId="3455030084" sldId="2147483652"/>
            <pc:sldLayoutMk cId="4294676713" sldId="2147483820"/>
          </pc:sldLayoutMkLst>
          <pc:grpChg chg="add del">
            <ac:chgData name="Jordan Edwards" userId="be21a80c-8d1f-4fa8-868f-90ccc36ae273" providerId="ADAL" clId="{CBB283B0-B73B-42EC-99F7-FD9BEEF22B71}" dt="2025-08-06T09:36:53.203" v="56" actId="478"/>
            <ac:grpSpMkLst>
              <pc:docMk/>
              <pc:sldMasterMk cId="3455030084" sldId="2147483652"/>
              <pc:sldLayoutMk cId="4294676713" sldId="2147483820"/>
              <ac:grpSpMk id="3" creationId="{A23A530A-DF22-45E5-9FDF-401F15C383D2}"/>
            </ac:grpSpMkLst>
          </pc:grpChg>
          <pc:picChg chg="del mod">
            <ac:chgData name="Jordan Edwards" userId="be21a80c-8d1f-4fa8-868f-90ccc36ae273" providerId="ADAL" clId="{CBB283B0-B73B-42EC-99F7-FD9BEEF22B71}" dt="2025-08-06T09:36:56.397" v="58" actId="478"/>
            <ac:picMkLst>
              <pc:docMk/>
              <pc:sldMasterMk cId="3455030084" sldId="2147483652"/>
              <pc:sldLayoutMk cId="4294676713" sldId="2147483820"/>
              <ac:picMk id="11" creationId="{6B59D9EB-A627-46E6-AB6C-E7F5DDE93482}"/>
            </ac:picMkLst>
          </pc:picChg>
        </pc:sldLayoutChg>
        <pc:sldLayoutChg chg="del">
          <pc:chgData name="Jordan Edwards" userId="be21a80c-8d1f-4fa8-868f-90ccc36ae273" providerId="ADAL" clId="{CBB283B0-B73B-42EC-99F7-FD9BEEF22B71}" dt="2025-08-06T09:32:24.981" v="10" actId="2696"/>
          <pc:sldLayoutMkLst>
            <pc:docMk/>
            <pc:sldMasterMk cId="3455030084" sldId="2147483652"/>
            <pc:sldLayoutMk cId="2841958622" sldId="2147483821"/>
          </pc:sldLayoutMkLst>
        </pc:sldLayoutChg>
        <pc:sldLayoutChg chg="del">
          <pc:chgData name="Jordan Edwards" userId="be21a80c-8d1f-4fa8-868f-90ccc36ae273" providerId="ADAL" clId="{CBB283B0-B73B-42EC-99F7-FD9BEEF22B71}" dt="2025-08-06T09:32:13.340" v="9" actId="2696"/>
          <pc:sldLayoutMkLst>
            <pc:docMk/>
            <pc:sldMasterMk cId="3455030084" sldId="2147483652"/>
            <pc:sldLayoutMk cId="587618530" sldId="2147483822"/>
          </pc:sldLayoutMkLst>
        </pc:sldLayoutChg>
        <pc:sldLayoutChg chg="delSp mod">
          <pc:chgData name="Jordan Edwards" userId="be21a80c-8d1f-4fa8-868f-90ccc36ae273" providerId="ADAL" clId="{CBB283B0-B73B-42EC-99F7-FD9BEEF22B71}" dt="2025-08-06T09:38:48.280" v="90" actId="478"/>
          <pc:sldLayoutMkLst>
            <pc:docMk/>
            <pc:sldMasterMk cId="3455030084" sldId="2147483652"/>
            <pc:sldLayoutMk cId="3526708111" sldId="2147483823"/>
          </pc:sldLayoutMkLst>
          <pc:picChg chg="del">
            <ac:chgData name="Jordan Edwards" userId="be21a80c-8d1f-4fa8-868f-90ccc36ae273" providerId="ADAL" clId="{CBB283B0-B73B-42EC-99F7-FD9BEEF22B71}" dt="2025-08-06T09:38:48.280" v="90" actId="478"/>
            <ac:picMkLst>
              <pc:docMk/>
              <pc:sldMasterMk cId="3455030084" sldId="2147483652"/>
              <pc:sldLayoutMk cId="3526708111" sldId="2147483823"/>
              <ac:picMk id="56" creationId="{BDF532CF-A05D-4547-AD88-1A51D86AD8EB}"/>
            </ac:picMkLst>
          </pc:picChg>
        </pc:sldLayoutChg>
        <pc:sldLayoutChg chg="delSp mod">
          <pc:chgData name="Jordan Edwards" userId="be21a80c-8d1f-4fa8-868f-90ccc36ae273" providerId="ADAL" clId="{CBB283B0-B73B-42EC-99F7-FD9BEEF22B71}" dt="2025-08-06T09:35:18.283" v="37" actId="478"/>
          <pc:sldLayoutMkLst>
            <pc:docMk/>
            <pc:sldMasterMk cId="3455030084" sldId="2147483652"/>
            <pc:sldLayoutMk cId="312528925" sldId="2147483826"/>
          </pc:sldLayoutMkLst>
          <pc:picChg chg="del">
            <ac:chgData name="Jordan Edwards" userId="be21a80c-8d1f-4fa8-868f-90ccc36ae273" providerId="ADAL" clId="{CBB283B0-B73B-42EC-99F7-FD9BEEF22B71}" dt="2025-08-06T09:35:18.283" v="37" actId="478"/>
            <ac:picMkLst>
              <pc:docMk/>
              <pc:sldMasterMk cId="3455030084" sldId="2147483652"/>
              <pc:sldLayoutMk cId="312528925" sldId="2147483826"/>
              <ac:picMk id="15" creationId="{A5E51E9F-8BBD-4331-8130-E81ECE746B3F}"/>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3"/>
            <c:invertIfNegative val="0"/>
            <c:bubble3D val="0"/>
            <c:extLst>
              <c:ext xmlns:c16="http://schemas.microsoft.com/office/drawing/2014/chart" uri="{C3380CC4-5D6E-409C-BE32-E72D297353CC}">
                <c16:uniqueId val="{00000000-BB3E-427A-87A5-6443F5DBC402}"/>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BB3E-427A-87A5-6443F5DBC402}"/>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BB3E-427A-87A5-6443F5DBC402}"/>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BB3E-427A-87A5-6443F5DBC402}"/>
            </c:ext>
          </c:extLst>
        </c:ser>
        <c:dLbls>
          <c:showLegendKey val="0"/>
          <c:showVal val="0"/>
          <c:showCatName val="0"/>
          <c:showSerName val="0"/>
          <c:showPercent val="0"/>
          <c:showBubbleSize val="0"/>
        </c:dLbls>
        <c:gapWidth val="219"/>
        <c:overlap val="-27"/>
        <c:axId val="954418952"/>
        <c:axId val="954419280"/>
      </c:barChart>
      <c:catAx>
        <c:axId val="954418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54419280"/>
        <c:crosses val="autoZero"/>
        <c:auto val="1"/>
        <c:lblAlgn val="ctr"/>
        <c:lblOffset val="100"/>
        <c:noMultiLvlLbl val="0"/>
      </c:catAx>
      <c:valAx>
        <c:axId val="954419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441895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title here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979-4096-82D2-9D01E8F9C52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979-4096-82D2-9D01E8F9C52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979-4096-82D2-9D01E8F9C526}"/>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8979-4096-82D2-9D01E8F9C526}"/>
              </c:ext>
            </c:extLst>
          </c:dPt>
          <c:cat>
            <c:strRef>
              <c:f>Sheet1!$A$2:$A$5</c:f>
              <c:strCache>
                <c:ptCount val="4"/>
                <c:pt idx="0">
                  <c:v>value1</c:v>
                </c:pt>
                <c:pt idx="1">
                  <c:v>value2</c:v>
                </c:pt>
                <c:pt idx="2">
                  <c:v>value3</c:v>
                </c:pt>
                <c:pt idx="3">
                  <c:v>value4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979-4096-82D2-9D01E8F9C52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title here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02F-450C-985E-B956559B75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02F-450C-985E-B956559B75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02F-450C-985E-B956559B750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02F-450C-985E-B956559B750B}"/>
              </c:ext>
            </c:extLst>
          </c:dPt>
          <c:cat>
            <c:strRef>
              <c:f>Sheet1!$A$2:$A$5</c:f>
              <c:strCache>
                <c:ptCount val="4"/>
                <c:pt idx="0">
                  <c:v>value1</c:v>
                </c:pt>
                <c:pt idx="1">
                  <c:v>value2</c:v>
                </c:pt>
                <c:pt idx="2">
                  <c:v>value3</c:v>
                </c:pt>
                <c:pt idx="3">
                  <c:v>value4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02F-450C-985E-B956559B750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3"/>
            <c:invertIfNegative val="0"/>
            <c:bubble3D val="0"/>
            <c:extLst>
              <c:ext xmlns:c16="http://schemas.microsoft.com/office/drawing/2014/chart" uri="{C3380CC4-5D6E-409C-BE32-E72D297353CC}">
                <c16:uniqueId val="{00000000-4A3F-43B1-9A64-FD1C077B1167}"/>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4A3F-43B1-9A64-FD1C077B116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4A3F-43B1-9A64-FD1C077B116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4A3F-43B1-9A64-FD1C077B1167}"/>
            </c:ext>
          </c:extLst>
        </c:ser>
        <c:dLbls>
          <c:showLegendKey val="0"/>
          <c:showVal val="0"/>
          <c:showCatName val="0"/>
          <c:showSerName val="0"/>
          <c:showPercent val="0"/>
          <c:showBubbleSize val="0"/>
        </c:dLbls>
        <c:gapWidth val="219"/>
        <c:overlap val="-27"/>
        <c:axId val="954418952"/>
        <c:axId val="954419280"/>
      </c:barChart>
      <c:catAx>
        <c:axId val="954418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crossAx val="954419280"/>
        <c:crosses val="autoZero"/>
        <c:auto val="1"/>
        <c:lblAlgn val="ctr"/>
        <c:lblOffset val="100"/>
        <c:noMultiLvlLbl val="0"/>
      </c:catAx>
      <c:valAx>
        <c:axId val="954419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441895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D66-406B-A4D6-C02F327D6B3D}"/>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D66-406B-A4D6-C02F327D6B3D}"/>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D66-406B-A4D6-C02F327D6B3D}"/>
            </c:ext>
          </c:extLst>
        </c:ser>
        <c:ser>
          <c:idx val="3"/>
          <c:order val="3"/>
          <c:tx>
            <c:strRef>
              <c:f>Sheet1!$E$1</c:f>
              <c:strCache>
                <c:ptCount val="1"/>
                <c:pt idx="0">
                  <c:v>Serie4</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2</c:v>
                </c:pt>
                <c:pt idx="1">
                  <c:v>2</c:v>
                </c:pt>
                <c:pt idx="2">
                  <c:v>3</c:v>
                </c:pt>
                <c:pt idx="3">
                  <c:v>4</c:v>
                </c:pt>
              </c:numCache>
            </c:numRef>
          </c:val>
          <c:extLst>
            <c:ext xmlns:c16="http://schemas.microsoft.com/office/drawing/2014/chart" uri="{C3380CC4-5D6E-409C-BE32-E72D297353CC}">
              <c16:uniqueId val="{00000003-DD66-406B-A4D6-C02F327D6B3D}"/>
            </c:ext>
          </c:extLst>
        </c:ser>
        <c:ser>
          <c:idx val="4"/>
          <c:order val="4"/>
          <c:tx>
            <c:strRef>
              <c:f>Sheet1!$F$1</c:f>
              <c:strCache>
                <c:ptCount val="1"/>
                <c:pt idx="0">
                  <c:v>Serie5</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1</c:v>
                </c:pt>
                <c:pt idx="1">
                  <c:v>4</c:v>
                </c:pt>
                <c:pt idx="2">
                  <c:v>3</c:v>
                </c:pt>
                <c:pt idx="3">
                  <c:v>2</c:v>
                </c:pt>
              </c:numCache>
            </c:numRef>
          </c:val>
          <c:extLst>
            <c:ext xmlns:c16="http://schemas.microsoft.com/office/drawing/2014/chart" uri="{C3380CC4-5D6E-409C-BE32-E72D297353CC}">
              <c16:uniqueId val="{00000004-DD66-406B-A4D6-C02F327D6B3D}"/>
            </c:ext>
          </c:extLst>
        </c:ser>
        <c:dLbls>
          <c:showLegendKey val="0"/>
          <c:showVal val="0"/>
          <c:showCatName val="0"/>
          <c:showSerName val="0"/>
          <c:showPercent val="0"/>
          <c:showBubbleSize val="0"/>
        </c:dLbls>
        <c:gapWidth val="219"/>
        <c:overlap val="-27"/>
        <c:axId val="954418952"/>
        <c:axId val="954419280"/>
      </c:barChart>
      <c:catAx>
        <c:axId val="954418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954419280"/>
        <c:crosses val="autoZero"/>
        <c:auto val="1"/>
        <c:lblAlgn val="ctr"/>
        <c:lblOffset val="100"/>
        <c:noMultiLvlLbl val="0"/>
      </c:catAx>
      <c:valAx>
        <c:axId val="954419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4418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title here</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54DD-4A29-AD0D-E3C1BDB5A0E1}"/>
              </c:ext>
            </c:extLst>
          </c:dPt>
          <c:dPt>
            <c:idx val="1"/>
            <c:bubble3D val="0"/>
            <c:spPr>
              <a:solidFill>
                <a:schemeClr val="accent2"/>
              </a:solidFill>
              <a:ln w="19050">
                <a:noFill/>
              </a:ln>
              <a:effectLst/>
            </c:spPr>
            <c:extLst>
              <c:ext xmlns:c16="http://schemas.microsoft.com/office/drawing/2014/chart" uri="{C3380CC4-5D6E-409C-BE32-E72D297353CC}">
                <c16:uniqueId val="{00000003-54DD-4A29-AD0D-E3C1BDB5A0E1}"/>
              </c:ext>
            </c:extLst>
          </c:dPt>
          <c:dPt>
            <c:idx val="2"/>
            <c:bubble3D val="0"/>
            <c:spPr>
              <a:solidFill>
                <a:schemeClr val="accent3"/>
              </a:solidFill>
              <a:ln w="19050">
                <a:noFill/>
              </a:ln>
              <a:effectLst/>
            </c:spPr>
            <c:extLst>
              <c:ext xmlns:c16="http://schemas.microsoft.com/office/drawing/2014/chart" uri="{C3380CC4-5D6E-409C-BE32-E72D297353CC}">
                <c16:uniqueId val="{00000005-54DD-4A29-AD0D-E3C1BDB5A0E1}"/>
              </c:ext>
            </c:extLst>
          </c:dPt>
          <c:dPt>
            <c:idx val="3"/>
            <c:bubble3D val="0"/>
            <c:spPr>
              <a:solidFill>
                <a:schemeClr val="accent4"/>
              </a:solidFill>
              <a:ln w="19050">
                <a:noFill/>
              </a:ln>
              <a:effectLst/>
            </c:spPr>
            <c:extLst>
              <c:ext xmlns:c16="http://schemas.microsoft.com/office/drawing/2014/chart" uri="{C3380CC4-5D6E-409C-BE32-E72D297353CC}">
                <c16:uniqueId val="{00000007-54DD-4A29-AD0D-E3C1BDB5A0E1}"/>
              </c:ext>
            </c:extLst>
          </c:dPt>
          <c:cat>
            <c:strRef>
              <c:f>Sheet1!$A$2:$A$5</c:f>
              <c:strCache>
                <c:ptCount val="4"/>
                <c:pt idx="0">
                  <c:v>value1</c:v>
                </c:pt>
                <c:pt idx="1">
                  <c:v>value2</c:v>
                </c:pt>
                <c:pt idx="2">
                  <c:v>value3</c:v>
                </c:pt>
                <c:pt idx="3">
                  <c:v>value4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4DD-4A29-AD0D-E3C1BDB5A0E1}"/>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D9FB4-3DB9-41CD-A2C2-04B079A860C6}" type="datetimeFigureOut">
              <a:rPr lang="en-AU" smtClean="0"/>
              <a:t>12/08/2025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2805F-138B-4FB9-BB6A-6BB00438C459}" type="slidenum">
              <a:rPr lang="en-AU" smtClean="0"/>
              <a:t>‹#›</a:t>
            </a:fld>
            <a:endParaRPr lang="en-AU"/>
          </a:p>
        </p:txBody>
      </p:sp>
    </p:spTree>
    <p:extLst>
      <p:ext uri="{BB962C8B-B14F-4D97-AF65-F5344CB8AC3E}">
        <p14:creationId xmlns:p14="http://schemas.microsoft.com/office/powerpoint/2010/main" val="4052296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6.sv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9.svg"/><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9.svg"/><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xml"/><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4.xml"/><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5.xml"/><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6.xml"/><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1">
    <p:spTree>
      <p:nvGrpSpPr>
        <p:cNvPr id="1" name=""/>
        <p:cNvGrpSpPr/>
        <p:nvPr/>
      </p:nvGrpSpPr>
      <p:grpSpPr>
        <a:xfrm>
          <a:off x="0" y="0"/>
          <a:ext cx="0" cy="0"/>
          <a:chOff x="0" y="0"/>
          <a:chExt cx="0" cy="0"/>
        </a:xfrm>
      </p:grpSpPr>
      <p:pic>
        <p:nvPicPr>
          <p:cNvPr id="3" name="Picture 2" descr="A picture containing screenshot, colorfulness, blue, darkness&#10;&#10;Description automatically generated">
            <a:extLst>
              <a:ext uri="{FF2B5EF4-FFF2-40B4-BE49-F238E27FC236}">
                <a16:creationId xmlns:a16="http://schemas.microsoft.com/office/drawing/2014/main" id="{4194A5D6-AB0A-4807-99B9-831E0AE2A10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924" b="11923"/>
          <a:stretch/>
        </p:blipFill>
        <p:spPr>
          <a:xfrm>
            <a:off x="1" y="0"/>
            <a:ext cx="12191999" cy="6857998"/>
          </a:xfrm>
          <a:prstGeom prst="rect">
            <a:avLst/>
          </a:prstGeom>
        </p:spPr>
      </p:pic>
      <p:sp>
        <p:nvSpPr>
          <p:cNvPr id="15" name="Rectangle 14">
            <a:extLst>
              <a:ext uri="{FF2B5EF4-FFF2-40B4-BE49-F238E27FC236}">
                <a16:creationId xmlns:a16="http://schemas.microsoft.com/office/drawing/2014/main" id="{71EA771A-1A65-4B48-89FD-A2A5490DE8D1}"/>
              </a:ext>
            </a:extLst>
          </p:cNvPr>
          <p:cNvSpPr/>
          <p:nvPr userDrawn="1"/>
        </p:nvSpPr>
        <p:spPr>
          <a:xfrm rot="10800000" flipH="1">
            <a:off x="-1" y="-2"/>
            <a:ext cx="12191999" cy="6857999"/>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BEAA4BC-2A75-49F9-A776-02C012B444C7}"/>
              </a:ext>
            </a:extLst>
          </p:cNvPr>
          <p:cNvSpPr/>
          <p:nvPr userDrawn="1"/>
        </p:nvSpPr>
        <p:spPr>
          <a:xfrm rot="10800000">
            <a:off x="-7" y="-2"/>
            <a:ext cx="12192005" cy="6857999"/>
          </a:xfrm>
          <a:prstGeom prst="rect">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cxnSp>
        <p:nvCxnSpPr>
          <p:cNvPr id="20" name="Straight Connector 19">
            <a:extLst>
              <a:ext uri="{FF2B5EF4-FFF2-40B4-BE49-F238E27FC236}">
                <a16:creationId xmlns:a16="http://schemas.microsoft.com/office/drawing/2014/main" id="{22A12AA1-9EBD-4846-9CE0-2C0E5279512D}"/>
              </a:ext>
            </a:extLst>
          </p:cNvPr>
          <p:cNvCxnSpPr>
            <a:cxnSpLocks/>
          </p:cNvCxnSpPr>
          <p:nvPr userDrawn="1"/>
        </p:nvCxnSpPr>
        <p:spPr>
          <a:xfrm>
            <a:off x="817217" y="4842693"/>
            <a:ext cx="11374783"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7A2860-AC81-4338-A545-4F7DD617DB17}"/>
              </a:ext>
            </a:extLst>
          </p:cNvPr>
          <p:cNvCxnSpPr>
            <a:cxnSpLocks/>
          </p:cNvCxnSpPr>
          <p:nvPr userDrawn="1"/>
        </p:nvCxnSpPr>
        <p:spPr>
          <a:xfrm>
            <a:off x="817217" y="4842693"/>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22" name="Text Placeholder 8">
            <a:extLst>
              <a:ext uri="{FF2B5EF4-FFF2-40B4-BE49-F238E27FC236}">
                <a16:creationId xmlns:a16="http://schemas.microsoft.com/office/drawing/2014/main" id="{DB708338-BCA4-43A7-8240-876D2CECA118}"/>
              </a:ext>
            </a:extLst>
          </p:cNvPr>
          <p:cNvSpPr>
            <a:spLocks noGrp="1"/>
          </p:cNvSpPr>
          <p:nvPr>
            <p:ph type="body" sz="quarter" idx="10" hasCustomPrompt="1"/>
          </p:nvPr>
        </p:nvSpPr>
        <p:spPr>
          <a:xfrm>
            <a:off x="690880" y="3968291"/>
            <a:ext cx="5608320" cy="874399"/>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
        <p:nvSpPr>
          <p:cNvPr id="23" name="Text Placeholder 10">
            <a:extLst>
              <a:ext uri="{FF2B5EF4-FFF2-40B4-BE49-F238E27FC236}">
                <a16:creationId xmlns:a16="http://schemas.microsoft.com/office/drawing/2014/main" id="{E55235BB-C07D-4AE9-90B6-79D786615D9F}"/>
              </a:ext>
            </a:extLst>
          </p:cNvPr>
          <p:cNvSpPr>
            <a:spLocks noGrp="1"/>
          </p:cNvSpPr>
          <p:nvPr>
            <p:ph type="body" sz="quarter" idx="11" hasCustomPrompt="1"/>
          </p:nvPr>
        </p:nvSpPr>
        <p:spPr>
          <a:xfrm>
            <a:off x="688947" y="5810453"/>
            <a:ext cx="5608320" cy="421013"/>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Date</a:t>
            </a:r>
            <a:endParaRPr lang="en-AU"/>
          </a:p>
        </p:txBody>
      </p:sp>
      <p:sp>
        <p:nvSpPr>
          <p:cNvPr id="26" name="Text Placeholder 10">
            <a:extLst>
              <a:ext uri="{FF2B5EF4-FFF2-40B4-BE49-F238E27FC236}">
                <a16:creationId xmlns:a16="http://schemas.microsoft.com/office/drawing/2014/main" id="{9983CACF-6F0F-4BE6-A90D-DF85AF92C40E}"/>
              </a:ext>
            </a:extLst>
          </p:cNvPr>
          <p:cNvSpPr>
            <a:spLocks noGrp="1"/>
          </p:cNvSpPr>
          <p:nvPr>
            <p:ph type="body" sz="quarter" idx="12" hasCustomPrompt="1"/>
          </p:nvPr>
        </p:nvSpPr>
        <p:spPr>
          <a:xfrm>
            <a:off x="688947" y="5006157"/>
            <a:ext cx="5608320" cy="835842"/>
          </a:xfrm>
          <a:prstGeom prst="rect">
            <a:avLst/>
          </a:prstGeom>
        </p:spPr>
        <p:txBody>
          <a:bodyPr/>
          <a:lstStyle>
            <a:lvl1pPr marL="0" indent="0">
              <a:spcBef>
                <a:spcPts val="300"/>
              </a:spcBef>
              <a:buNone/>
              <a:defRPr sz="16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p>
          <a:p>
            <a:pPr lvl="0"/>
            <a:r>
              <a:rPr lang="en-AU"/>
              <a:t>Name – Job title</a:t>
            </a:r>
          </a:p>
        </p:txBody>
      </p:sp>
      <p:sp>
        <p:nvSpPr>
          <p:cNvPr id="13" name="Rectangle 12">
            <a:extLst>
              <a:ext uri="{FF2B5EF4-FFF2-40B4-BE49-F238E27FC236}">
                <a16:creationId xmlns:a16="http://schemas.microsoft.com/office/drawing/2014/main" id="{E47E9BB4-C62A-4D96-B383-FCACBCBDD3B6}"/>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spTree>
    <p:extLst>
      <p:ext uri="{BB962C8B-B14F-4D97-AF65-F5344CB8AC3E}">
        <p14:creationId xmlns:p14="http://schemas.microsoft.com/office/powerpoint/2010/main" val="4242737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pic>
        <p:nvPicPr>
          <p:cNvPr id="3" name="Picture 2" descr="A picture containing screenshot, web&#10;&#10;Description automatically generated">
            <a:extLst>
              <a:ext uri="{FF2B5EF4-FFF2-40B4-BE49-F238E27FC236}">
                <a16:creationId xmlns:a16="http://schemas.microsoft.com/office/drawing/2014/main" id="{BBFFA7C4-9710-4306-A357-B19AC9C35A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895" y="0"/>
            <a:ext cx="11119105" cy="6858000"/>
          </a:xfrm>
          <a:prstGeom prst="rect">
            <a:avLst/>
          </a:prstGeom>
        </p:spPr>
      </p:pic>
      <p:pic>
        <p:nvPicPr>
          <p:cNvPr id="5" name="Graphic 4">
            <a:extLst>
              <a:ext uri="{FF2B5EF4-FFF2-40B4-BE49-F238E27FC236}">
                <a16:creationId xmlns:a16="http://schemas.microsoft.com/office/drawing/2014/main" id="{DF5ABDCF-50EC-45F9-ABEA-A5681ED52A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60" y="1086445"/>
            <a:ext cx="2294160" cy="5770877"/>
          </a:xfrm>
          <a:prstGeom prst="rect">
            <a:avLst/>
          </a:prstGeom>
        </p:spPr>
      </p:pic>
      <p:pic>
        <p:nvPicPr>
          <p:cNvPr id="53" name="Graphic 52">
            <a:extLst>
              <a:ext uri="{FF2B5EF4-FFF2-40B4-BE49-F238E27FC236}">
                <a16:creationId xmlns:a16="http://schemas.microsoft.com/office/drawing/2014/main" id="{8F4C65D9-F2D8-4CD4-8C30-4D9521EB660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54" name="Picture 53">
            <a:extLst>
              <a:ext uri="{FF2B5EF4-FFF2-40B4-BE49-F238E27FC236}">
                <a16:creationId xmlns:a16="http://schemas.microsoft.com/office/drawing/2014/main" id="{021F47A7-2990-4ED0-93D8-8D41A1A9A86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32" name="Rectangle 31">
            <a:extLst>
              <a:ext uri="{FF2B5EF4-FFF2-40B4-BE49-F238E27FC236}">
                <a16:creationId xmlns:a16="http://schemas.microsoft.com/office/drawing/2014/main" id="{DF6D778C-E940-4F74-A354-A0EC7EF4941B}"/>
              </a:ext>
            </a:extLst>
          </p:cNvPr>
          <p:cNvSpPr/>
          <p:nvPr userDrawn="1"/>
        </p:nvSpPr>
        <p:spPr>
          <a:xfrm flipH="1">
            <a:off x="10508897" y="0"/>
            <a:ext cx="1691345" cy="6857999"/>
          </a:xfrm>
          <a:prstGeom prst="rect">
            <a:avLst/>
          </a:prstGeom>
          <a:gradFill>
            <a:gsLst>
              <a:gs pos="0">
                <a:srgbClr val="1B1F22"/>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Slide Number Placeholder 6">
            <a:extLst>
              <a:ext uri="{FF2B5EF4-FFF2-40B4-BE49-F238E27FC236}">
                <a16:creationId xmlns:a16="http://schemas.microsoft.com/office/drawing/2014/main" id="{C3C83E34-2F5D-4E75-BC4B-EBBC67F1369A}"/>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cxnSp>
        <p:nvCxnSpPr>
          <p:cNvPr id="14" name="Straight Connector 13">
            <a:extLst>
              <a:ext uri="{FF2B5EF4-FFF2-40B4-BE49-F238E27FC236}">
                <a16:creationId xmlns:a16="http://schemas.microsoft.com/office/drawing/2014/main" id="{873CAD4E-04EB-4267-965F-F42594C26D74}"/>
              </a:ext>
            </a:extLst>
          </p:cNvPr>
          <p:cNvCxnSpPr>
            <a:cxnSpLocks/>
          </p:cNvCxnSpPr>
          <p:nvPr userDrawn="1"/>
        </p:nvCxnSpPr>
        <p:spPr>
          <a:xfrm>
            <a:off x="3899825" y="4328335"/>
            <a:ext cx="8300335"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EB149C-4644-4CE6-AC63-C41C2F0B83A5}"/>
              </a:ext>
            </a:extLst>
          </p:cNvPr>
          <p:cNvCxnSpPr>
            <a:cxnSpLocks/>
          </p:cNvCxnSpPr>
          <p:nvPr userDrawn="1"/>
        </p:nvCxnSpPr>
        <p:spPr>
          <a:xfrm>
            <a:off x="3899825" y="4328335"/>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21" name="Text Placeholder 8">
            <a:extLst>
              <a:ext uri="{FF2B5EF4-FFF2-40B4-BE49-F238E27FC236}">
                <a16:creationId xmlns:a16="http://schemas.microsoft.com/office/drawing/2014/main" id="{147313E3-A15A-4F21-BE0A-71001F613226}"/>
              </a:ext>
            </a:extLst>
          </p:cNvPr>
          <p:cNvSpPr>
            <a:spLocks noGrp="1"/>
          </p:cNvSpPr>
          <p:nvPr>
            <p:ph type="body" sz="quarter" idx="10" hasCustomPrompt="1"/>
          </p:nvPr>
        </p:nvSpPr>
        <p:spPr>
          <a:xfrm>
            <a:off x="3798888" y="3345199"/>
            <a:ext cx="8182498" cy="447216"/>
          </a:xfrm>
          <a:prstGeom prst="rect">
            <a:avLst/>
          </a:prstGeom>
        </p:spPr>
        <p:txBody>
          <a:bodyPr/>
          <a:lstStyle>
            <a:lvl1pPr marL="0" indent="0">
              <a:buNone/>
              <a:defRPr sz="30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dirty="0"/>
              <a:t>Click to edit text</a:t>
            </a:r>
            <a:endParaRPr lang="en-AU" dirty="0"/>
          </a:p>
        </p:txBody>
      </p:sp>
      <p:sp>
        <p:nvSpPr>
          <p:cNvPr id="22" name="Text Placeholder 10">
            <a:extLst>
              <a:ext uri="{FF2B5EF4-FFF2-40B4-BE49-F238E27FC236}">
                <a16:creationId xmlns:a16="http://schemas.microsoft.com/office/drawing/2014/main" id="{87569497-9BB6-432F-819B-3356C6F5D6E6}"/>
              </a:ext>
            </a:extLst>
          </p:cNvPr>
          <p:cNvSpPr>
            <a:spLocks noGrp="1"/>
          </p:cNvSpPr>
          <p:nvPr>
            <p:ph type="body" sz="quarter" idx="11" hasCustomPrompt="1"/>
          </p:nvPr>
        </p:nvSpPr>
        <p:spPr>
          <a:xfrm>
            <a:off x="3798888" y="4421188"/>
            <a:ext cx="3920349" cy="335110"/>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endParaRPr lang="en-AU"/>
          </a:p>
        </p:txBody>
      </p:sp>
      <p:sp>
        <p:nvSpPr>
          <p:cNvPr id="23" name="Text Placeholder 8">
            <a:extLst>
              <a:ext uri="{FF2B5EF4-FFF2-40B4-BE49-F238E27FC236}">
                <a16:creationId xmlns:a16="http://schemas.microsoft.com/office/drawing/2014/main" id="{4FC6571F-A2C6-4282-8B19-BEC063360B48}"/>
              </a:ext>
            </a:extLst>
          </p:cNvPr>
          <p:cNvSpPr>
            <a:spLocks noGrp="1"/>
          </p:cNvSpPr>
          <p:nvPr>
            <p:ph type="body" sz="quarter" idx="12" hasCustomPrompt="1"/>
          </p:nvPr>
        </p:nvSpPr>
        <p:spPr>
          <a:xfrm>
            <a:off x="3798888" y="3833446"/>
            <a:ext cx="8182498" cy="395154"/>
          </a:xfrm>
          <a:prstGeom prst="rect">
            <a:avLst/>
          </a:prstGeom>
        </p:spPr>
        <p:txBody>
          <a:bodyPr/>
          <a:lstStyle>
            <a:lvl1pPr marL="0" indent="0">
              <a:buNone/>
              <a:defRPr sz="1800" b="0">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Tree>
    <p:extLst>
      <p:ext uri="{BB962C8B-B14F-4D97-AF65-F5344CB8AC3E}">
        <p14:creationId xmlns:p14="http://schemas.microsoft.com/office/powerpoint/2010/main" val="2852901773"/>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pic>
        <p:nvPicPr>
          <p:cNvPr id="4" name="Picture 3" descr="A picture containing screenshot, fog&#10;&#10;Description automatically generated">
            <a:extLst>
              <a:ext uri="{FF2B5EF4-FFF2-40B4-BE49-F238E27FC236}">
                <a16:creationId xmlns:a16="http://schemas.microsoft.com/office/drawing/2014/main" id="{6B20A237-2BA3-4959-B2FB-4F4CCDD77B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62" y="0"/>
            <a:ext cx="11103138" cy="6858000"/>
          </a:xfrm>
          <a:prstGeom prst="rect">
            <a:avLst/>
          </a:prstGeom>
        </p:spPr>
      </p:pic>
      <p:pic>
        <p:nvPicPr>
          <p:cNvPr id="5" name="Graphic 4">
            <a:extLst>
              <a:ext uri="{FF2B5EF4-FFF2-40B4-BE49-F238E27FC236}">
                <a16:creationId xmlns:a16="http://schemas.microsoft.com/office/drawing/2014/main" id="{DF5ABDCF-50EC-45F9-ABEA-A5681ED52A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60" y="1086445"/>
            <a:ext cx="2294160" cy="5770877"/>
          </a:xfrm>
          <a:prstGeom prst="rect">
            <a:avLst/>
          </a:prstGeom>
        </p:spPr>
      </p:pic>
      <p:pic>
        <p:nvPicPr>
          <p:cNvPr id="53" name="Graphic 52">
            <a:extLst>
              <a:ext uri="{FF2B5EF4-FFF2-40B4-BE49-F238E27FC236}">
                <a16:creationId xmlns:a16="http://schemas.microsoft.com/office/drawing/2014/main" id="{8F4C65D9-F2D8-4CD4-8C30-4D9521EB660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54" name="Picture 53">
            <a:extLst>
              <a:ext uri="{FF2B5EF4-FFF2-40B4-BE49-F238E27FC236}">
                <a16:creationId xmlns:a16="http://schemas.microsoft.com/office/drawing/2014/main" id="{021F47A7-2990-4ED0-93D8-8D41A1A9A86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32" name="Rectangle 31">
            <a:extLst>
              <a:ext uri="{FF2B5EF4-FFF2-40B4-BE49-F238E27FC236}">
                <a16:creationId xmlns:a16="http://schemas.microsoft.com/office/drawing/2014/main" id="{DF6D778C-E940-4F74-A354-A0EC7EF4941B}"/>
              </a:ext>
            </a:extLst>
          </p:cNvPr>
          <p:cNvSpPr/>
          <p:nvPr userDrawn="1"/>
        </p:nvSpPr>
        <p:spPr>
          <a:xfrm flipH="1">
            <a:off x="8225362" y="0"/>
            <a:ext cx="3974880" cy="6857999"/>
          </a:xfrm>
          <a:prstGeom prst="rect">
            <a:avLst/>
          </a:prstGeom>
          <a:gradFill>
            <a:gsLst>
              <a:gs pos="0">
                <a:srgbClr val="1B1F22"/>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Slide Number Placeholder 6">
            <a:extLst>
              <a:ext uri="{FF2B5EF4-FFF2-40B4-BE49-F238E27FC236}">
                <a16:creationId xmlns:a16="http://schemas.microsoft.com/office/drawing/2014/main" id="{C3C83E34-2F5D-4E75-BC4B-EBBC67F1369A}"/>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cxnSp>
        <p:nvCxnSpPr>
          <p:cNvPr id="14" name="Straight Connector 13">
            <a:extLst>
              <a:ext uri="{FF2B5EF4-FFF2-40B4-BE49-F238E27FC236}">
                <a16:creationId xmlns:a16="http://schemas.microsoft.com/office/drawing/2014/main" id="{D8676F2B-FCF3-4E8D-A772-D5887A643FDF}"/>
              </a:ext>
            </a:extLst>
          </p:cNvPr>
          <p:cNvCxnSpPr>
            <a:cxnSpLocks/>
          </p:cNvCxnSpPr>
          <p:nvPr userDrawn="1"/>
        </p:nvCxnSpPr>
        <p:spPr>
          <a:xfrm>
            <a:off x="3899825" y="4328335"/>
            <a:ext cx="8300335"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A3842E-8139-4579-9B22-DBD4CF67212D}"/>
              </a:ext>
            </a:extLst>
          </p:cNvPr>
          <p:cNvCxnSpPr>
            <a:cxnSpLocks/>
          </p:cNvCxnSpPr>
          <p:nvPr userDrawn="1"/>
        </p:nvCxnSpPr>
        <p:spPr>
          <a:xfrm>
            <a:off x="3899825" y="4328335"/>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21" name="Text Placeholder 8">
            <a:extLst>
              <a:ext uri="{FF2B5EF4-FFF2-40B4-BE49-F238E27FC236}">
                <a16:creationId xmlns:a16="http://schemas.microsoft.com/office/drawing/2014/main" id="{91EE956D-1B18-46F8-87F1-2BEF0A488B90}"/>
              </a:ext>
            </a:extLst>
          </p:cNvPr>
          <p:cNvSpPr>
            <a:spLocks noGrp="1"/>
          </p:cNvSpPr>
          <p:nvPr>
            <p:ph type="body" sz="quarter" idx="10" hasCustomPrompt="1"/>
          </p:nvPr>
        </p:nvSpPr>
        <p:spPr>
          <a:xfrm>
            <a:off x="3798888" y="3345199"/>
            <a:ext cx="8182498" cy="447216"/>
          </a:xfrm>
          <a:prstGeom prst="rect">
            <a:avLst/>
          </a:prstGeom>
        </p:spPr>
        <p:txBody>
          <a:bodyPr/>
          <a:lstStyle>
            <a:lvl1pPr marL="0" indent="0">
              <a:buNone/>
              <a:defRPr sz="30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dirty="0"/>
              <a:t>Click to edit text</a:t>
            </a:r>
            <a:endParaRPr lang="en-AU" dirty="0"/>
          </a:p>
        </p:txBody>
      </p:sp>
      <p:sp>
        <p:nvSpPr>
          <p:cNvPr id="22" name="Text Placeholder 10">
            <a:extLst>
              <a:ext uri="{FF2B5EF4-FFF2-40B4-BE49-F238E27FC236}">
                <a16:creationId xmlns:a16="http://schemas.microsoft.com/office/drawing/2014/main" id="{FD9D6977-C6CE-40DB-A368-51460FC28FD4}"/>
              </a:ext>
            </a:extLst>
          </p:cNvPr>
          <p:cNvSpPr>
            <a:spLocks noGrp="1"/>
          </p:cNvSpPr>
          <p:nvPr>
            <p:ph type="body" sz="quarter" idx="11" hasCustomPrompt="1"/>
          </p:nvPr>
        </p:nvSpPr>
        <p:spPr>
          <a:xfrm>
            <a:off x="3798888" y="4421188"/>
            <a:ext cx="3920349" cy="335110"/>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endParaRPr lang="en-AU"/>
          </a:p>
        </p:txBody>
      </p:sp>
      <p:sp>
        <p:nvSpPr>
          <p:cNvPr id="23" name="Text Placeholder 8">
            <a:extLst>
              <a:ext uri="{FF2B5EF4-FFF2-40B4-BE49-F238E27FC236}">
                <a16:creationId xmlns:a16="http://schemas.microsoft.com/office/drawing/2014/main" id="{E72B1B4A-3CD4-415A-A128-1D1DDA6E5E2E}"/>
              </a:ext>
            </a:extLst>
          </p:cNvPr>
          <p:cNvSpPr>
            <a:spLocks noGrp="1"/>
          </p:cNvSpPr>
          <p:nvPr>
            <p:ph type="body" sz="quarter" idx="12" hasCustomPrompt="1"/>
          </p:nvPr>
        </p:nvSpPr>
        <p:spPr>
          <a:xfrm>
            <a:off x="3798888" y="3833446"/>
            <a:ext cx="8182498" cy="395154"/>
          </a:xfrm>
          <a:prstGeom prst="rect">
            <a:avLst/>
          </a:prstGeom>
        </p:spPr>
        <p:txBody>
          <a:bodyPr/>
          <a:lstStyle>
            <a:lvl1pPr marL="0" indent="0">
              <a:buNone/>
              <a:defRPr sz="1800" b="0">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Tree>
    <p:extLst>
      <p:ext uri="{BB962C8B-B14F-4D97-AF65-F5344CB8AC3E}">
        <p14:creationId xmlns:p14="http://schemas.microsoft.com/office/powerpoint/2010/main" val="2812152667"/>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pic>
        <p:nvPicPr>
          <p:cNvPr id="3" name="Picture 2" descr="A picture containing screenshot, darkness, sky&#10;&#10;Description automatically generated">
            <a:extLst>
              <a:ext uri="{FF2B5EF4-FFF2-40B4-BE49-F238E27FC236}">
                <a16:creationId xmlns:a16="http://schemas.microsoft.com/office/drawing/2014/main" id="{C3846156-689C-4203-A5DA-D894042956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1" y="-3638"/>
            <a:ext cx="11109229" cy="6858000"/>
          </a:xfrm>
          <a:prstGeom prst="rect">
            <a:avLst/>
          </a:prstGeom>
        </p:spPr>
      </p:pic>
      <p:pic>
        <p:nvPicPr>
          <p:cNvPr id="5" name="Graphic 4">
            <a:extLst>
              <a:ext uri="{FF2B5EF4-FFF2-40B4-BE49-F238E27FC236}">
                <a16:creationId xmlns:a16="http://schemas.microsoft.com/office/drawing/2014/main" id="{DF5ABDCF-50EC-45F9-ABEA-A5681ED52A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60" y="1086445"/>
            <a:ext cx="2294160" cy="5770877"/>
          </a:xfrm>
          <a:prstGeom prst="rect">
            <a:avLst/>
          </a:prstGeom>
        </p:spPr>
      </p:pic>
      <p:pic>
        <p:nvPicPr>
          <p:cNvPr id="53" name="Graphic 52">
            <a:extLst>
              <a:ext uri="{FF2B5EF4-FFF2-40B4-BE49-F238E27FC236}">
                <a16:creationId xmlns:a16="http://schemas.microsoft.com/office/drawing/2014/main" id="{8F4C65D9-F2D8-4CD4-8C30-4D9521EB660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54" name="Picture 53">
            <a:extLst>
              <a:ext uri="{FF2B5EF4-FFF2-40B4-BE49-F238E27FC236}">
                <a16:creationId xmlns:a16="http://schemas.microsoft.com/office/drawing/2014/main" id="{021F47A7-2990-4ED0-93D8-8D41A1A9A86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32" name="Rectangle 31">
            <a:extLst>
              <a:ext uri="{FF2B5EF4-FFF2-40B4-BE49-F238E27FC236}">
                <a16:creationId xmlns:a16="http://schemas.microsoft.com/office/drawing/2014/main" id="{DF6D778C-E940-4F74-A354-A0EC7EF4941B}"/>
              </a:ext>
            </a:extLst>
          </p:cNvPr>
          <p:cNvSpPr/>
          <p:nvPr userDrawn="1"/>
        </p:nvSpPr>
        <p:spPr>
          <a:xfrm flipH="1">
            <a:off x="7197965" y="1"/>
            <a:ext cx="4994034" cy="6857999"/>
          </a:xfrm>
          <a:prstGeom prst="rect">
            <a:avLst/>
          </a:prstGeom>
          <a:gradFill>
            <a:gsLst>
              <a:gs pos="0">
                <a:srgbClr val="1B1F22"/>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Slide Number Placeholder 6">
            <a:extLst>
              <a:ext uri="{FF2B5EF4-FFF2-40B4-BE49-F238E27FC236}">
                <a16:creationId xmlns:a16="http://schemas.microsoft.com/office/drawing/2014/main" id="{C3C83E34-2F5D-4E75-BC4B-EBBC67F1369A}"/>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cxnSp>
        <p:nvCxnSpPr>
          <p:cNvPr id="14" name="Straight Connector 13">
            <a:extLst>
              <a:ext uri="{FF2B5EF4-FFF2-40B4-BE49-F238E27FC236}">
                <a16:creationId xmlns:a16="http://schemas.microsoft.com/office/drawing/2014/main" id="{10C89B48-9A01-4C29-BDE6-8AAE0132EFB6}"/>
              </a:ext>
            </a:extLst>
          </p:cNvPr>
          <p:cNvCxnSpPr>
            <a:cxnSpLocks/>
          </p:cNvCxnSpPr>
          <p:nvPr userDrawn="1"/>
        </p:nvCxnSpPr>
        <p:spPr>
          <a:xfrm>
            <a:off x="3899825" y="4328335"/>
            <a:ext cx="8300335"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356337-B0FC-4A31-B9F3-E64A63AD57C9}"/>
              </a:ext>
            </a:extLst>
          </p:cNvPr>
          <p:cNvCxnSpPr>
            <a:cxnSpLocks/>
          </p:cNvCxnSpPr>
          <p:nvPr userDrawn="1"/>
        </p:nvCxnSpPr>
        <p:spPr>
          <a:xfrm>
            <a:off x="3899825" y="4328335"/>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21" name="Text Placeholder 8">
            <a:extLst>
              <a:ext uri="{FF2B5EF4-FFF2-40B4-BE49-F238E27FC236}">
                <a16:creationId xmlns:a16="http://schemas.microsoft.com/office/drawing/2014/main" id="{BE6163D7-14F0-49E0-B708-4DACAF88EE7D}"/>
              </a:ext>
            </a:extLst>
          </p:cNvPr>
          <p:cNvSpPr>
            <a:spLocks noGrp="1"/>
          </p:cNvSpPr>
          <p:nvPr>
            <p:ph type="body" sz="quarter" idx="10" hasCustomPrompt="1"/>
          </p:nvPr>
        </p:nvSpPr>
        <p:spPr>
          <a:xfrm>
            <a:off x="3798888" y="3345199"/>
            <a:ext cx="8182498" cy="447216"/>
          </a:xfrm>
          <a:prstGeom prst="rect">
            <a:avLst/>
          </a:prstGeom>
        </p:spPr>
        <p:txBody>
          <a:bodyPr/>
          <a:lstStyle>
            <a:lvl1pPr marL="0" indent="0">
              <a:buNone/>
              <a:defRPr sz="30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dirty="0"/>
              <a:t>Click to edit text</a:t>
            </a:r>
            <a:endParaRPr lang="en-AU" dirty="0"/>
          </a:p>
        </p:txBody>
      </p:sp>
      <p:sp>
        <p:nvSpPr>
          <p:cNvPr id="22" name="Text Placeholder 10">
            <a:extLst>
              <a:ext uri="{FF2B5EF4-FFF2-40B4-BE49-F238E27FC236}">
                <a16:creationId xmlns:a16="http://schemas.microsoft.com/office/drawing/2014/main" id="{735F5092-125A-4D70-AE42-3C8A7DD1EDDD}"/>
              </a:ext>
            </a:extLst>
          </p:cNvPr>
          <p:cNvSpPr>
            <a:spLocks noGrp="1"/>
          </p:cNvSpPr>
          <p:nvPr>
            <p:ph type="body" sz="quarter" idx="11" hasCustomPrompt="1"/>
          </p:nvPr>
        </p:nvSpPr>
        <p:spPr>
          <a:xfrm>
            <a:off x="3798888" y="4421188"/>
            <a:ext cx="3920349" cy="335110"/>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endParaRPr lang="en-AU"/>
          </a:p>
        </p:txBody>
      </p:sp>
      <p:sp>
        <p:nvSpPr>
          <p:cNvPr id="23" name="Text Placeholder 8">
            <a:extLst>
              <a:ext uri="{FF2B5EF4-FFF2-40B4-BE49-F238E27FC236}">
                <a16:creationId xmlns:a16="http://schemas.microsoft.com/office/drawing/2014/main" id="{FBA74025-DD32-462D-844D-B3A6B024B59A}"/>
              </a:ext>
            </a:extLst>
          </p:cNvPr>
          <p:cNvSpPr>
            <a:spLocks noGrp="1"/>
          </p:cNvSpPr>
          <p:nvPr>
            <p:ph type="body" sz="quarter" idx="12" hasCustomPrompt="1"/>
          </p:nvPr>
        </p:nvSpPr>
        <p:spPr>
          <a:xfrm>
            <a:off x="3798888" y="3833446"/>
            <a:ext cx="8182498" cy="395154"/>
          </a:xfrm>
          <a:prstGeom prst="rect">
            <a:avLst/>
          </a:prstGeom>
        </p:spPr>
        <p:txBody>
          <a:bodyPr/>
          <a:lstStyle>
            <a:lvl1pPr marL="0" indent="0">
              <a:buNone/>
              <a:defRPr sz="1800" b="0">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Tree>
    <p:extLst>
      <p:ext uri="{BB962C8B-B14F-4D97-AF65-F5344CB8AC3E}">
        <p14:creationId xmlns:p14="http://schemas.microsoft.com/office/powerpoint/2010/main" val="4062695698"/>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C72CD7FD-D498-4A22-B4C1-5C891FC9E7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246" y="0"/>
            <a:ext cx="11080627" cy="6858000"/>
          </a:xfrm>
          <a:prstGeom prst="rect">
            <a:avLst/>
          </a:prstGeom>
        </p:spPr>
      </p:pic>
      <p:pic>
        <p:nvPicPr>
          <p:cNvPr id="5" name="Graphic 4">
            <a:extLst>
              <a:ext uri="{FF2B5EF4-FFF2-40B4-BE49-F238E27FC236}">
                <a16:creationId xmlns:a16="http://schemas.microsoft.com/office/drawing/2014/main" id="{DF5ABDCF-50EC-45F9-ABEA-A5681ED52A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60" y="1086445"/>
            <a:ext cx="2294160" cy="5770877"/>
          </a:xfrm>
          <a:prstGeom prst="rect">
            <a:avLst/>
          </a:prstGeom>
        </p:spPr>
      </p:pic>
      <p:pic>
        <p:nvPicPr>
          <p:cNvPr id="53" name="Graphic 52">
            <a:extLst>
              <a:ext uri="{FF2B5EF4-FFF2-40B4-BE49-F238E27FC236}">
                <a16:creationId xmlns:a16="http://schemas.microsoft.com/office/drawing/2014/main" id="{8F4C65D9-F2D8-4CD4-8C30-4D9521EB660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54" name="Picture 53">
            <a:extLst>
              <a:ext uri="{FF2B5EF4-FFF2-40B4-BE49-F238E27FC236}">
                <a16:creationId xmlns:a16="http://schemas.microsoft.com/office/drawing/2014/main" id="{021F47A7-2990-4ED0-93D8-8D41A1A9A86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32" name="Rectangle 31">
            <a:extLst>
              <a:ext uri="{FF2B5EF4-FFF2-40B4-BE49-F238E27FC236}">
                <a16:creationId xmlns:a16="http://schemas.microsoft.com/office/drawing/2014/main" id="{DF6D778C-E940-4F74-A354-A0EC7EF4941B}"/>
              </a:ext>
            </a:extLst>
          </p:cNvPr>
          <p:cNvSpPr/>
          <p:nvPr userDrawn="1"/>
        </p:nvSpPr>
        <p:spPr>
          <a:xfrm flipH="1">
            <a:off x="6604000" y="0"/>
            <a:ext cx="5596242" cy="6857999"/>
          </a:xfrm>
          <a:prstGeom prst="rect">
            <a:avLst/>
          </a:prstGeom>
          <a:gradFill>
            <a:gsLst>
              <a:gs pos="0">
                <a:srgbClr val="1B1F22"/>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Slide Number Placeholder 6">
            <a:extLst>
              <a:ext uri="{FF2B5EF4-FFF2-40B4-BE49-F238E27FC236}">
                <a16:creationId xmlns:a16="http://schemas.microsoft.com/office/drawing/2014/main" id="{C3C83E34-2F5D-4E75-BC4B-EBBC67F1369A}"/>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cxnSp>
        <p:nvCxnSpPr>
          <p:cNvPr id="14" name="Straight Connector 13">
            <a:extLst>
              <a:ext uri="{FF2B5EF4-FFF2-40B4-BE49-F238E27FC236}">
                <a16:creationId xmlns:a16="http://schemas.microsoft.com/office/drawing/2014/main" id="{BABF3157-0606-4FB8-94FC-F582AA278351}"/>
              </a:ext>
            </a:extLst>
          </p:cNvPr>
          <p:cNvCxnSpPr>
            <a:cxnSpLocks/>
          </p:cNvCxnSpPr>
          <p:nvPr userDrawn="1"/>
        </p:nvCxnSpPr>
        <p:spPr>
          <a:xfrm>
            <a:off x="3899825" y="4328335"/>
            <a:ext cx="8300335"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743279-995C-483A-82BF-E8101E6746BF}"/>
              </a:ext>
            </a:extLst>
          </p:cNvPr>
          <p:cNvCxnSpPr>
            <a:cxnSpLocks/>
          </p:cNvCxnSpPr>
          <p:nvPr userDrawn="1"/>
        </p:nvCxnSpPr>
        <p:spPr>
          <a:xfrm>
            <a:off x="3899825" y="4328335"/>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8" name="Text Placeholder 8">
            <a:extLst>
              <a:ext uri="{FF2B5EF4-FFF2-40B4-BE49-F238E27FC236}">
                <a16:creationId xmlns:a16="http://schemas.microsoft.com/office/drawing/2014/main" id="{D98B0EE5-0745-435A-BAC0-CC34E014A126}"/>
              </a:ext>
            </a:extLst>
          </p:cNvPr>
          <p:cNvSpPr>
            <a:spLocks noGrp="1"/>
          </p:cNvSpPr>
          <p:nvPr>
            <p:ph type="body" sz="quarter" idx="10" hasCustomPrompt="1"/>
          </p:nvPr>
        </p:nvSpPr>
        <p:spPr>
          <a:xfrm>
            <a:off x="3798888" y="3345199"/>
            <a:ext cx="8182498" cy="447216"/>
          </a:xfrm>
          <a:prstGeom prst="rect">
            <a:avLst/>
          </a:prstGeom>
        </p:spPr>
        <p:txBody>
          <a:bodyPr/>
          <a:lstStyle>
            <a:lvl1pPr marL="0" indent="0">
              <a:buNone/>
              <a:defRPr sz="30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dirty="0"/>
              <a:t>Click to edit text</a:t>
            </a:r>
            <a:endParaRPr lang="en-AU" dirty="0"/>
          </a:p>
        </p:txBody>
      </p:sp>
      <p:sp>
        <p:nvSpPr>
          <p:cNvPr id="19" name="Text Placeholder 10">
            <a:extLst>
              <a:ext uri="{FF2B5EF4-FFF2-40B4-BE49-F238E27FC236}">
                <a16:creationId xmlns:a16="http://schemas.microsoft.com/office/drawing/2014/main" id="{11EBA029-4265-4E13-BC09-ABCD8D97D89B}"/>
              </a:ext>
            </a:extLst>
          </p:cNvPr>
          <p:cNvSpPr>
            <a:spLocks noGrp="1"/>
          </p:cNvSpPr>
          <p:nvPr>
            <p:ph type="body" sz="quarter" idx="11" hasCustomPrompt="1"/>
          </p:nvPr>
        </p:nvSpPr>
        <p:spPr>
          <a:xfrm>
            <a:off x="3798888" y="4421188"/>
            <a:ext cx="3920349" cy="335110"/>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endParaRPr lang="en-AU"/>
          </a:p>
        </p:txBody>
      </p:sp>
      <p:sp>
        <p:nvSpPr>
          <p:cNvPr id="20" name="Text Placeholder 8">
            <a:extLst>
              <a:ext uri="{FF2B5EF4-FFF2-40B4-BE49-F238E27FC236}">
                <a16:creationId xmlns:a16="http://schemas.microsoft.com/office/drawing/2014/main" id="{B3282D11-C099-4524-AF12-288AED4D12A8}"/>
              </a:ext>
            </a:extLst>
          </p:cNvPr>
          <p:cNvSpPr>
            <a:spLocks noGrp="1"/>
          </p:cNvSpPr>
          <p:nvPr>
            <p:ph type="body" sz="quarter" idx="12" hasCustomPrompt="1"/>
          </p:nvPr>
        </p:nvSpPr>
        <p:spPr>
          <a:xfrm>
            <a:off x="3798888" y="3833446"/>
            <a:ext cx="8182498" cy="395154"/>
          </a:xfrm>
          <a:prstGeom prst="rect">
            <a:avLst/>
          </a:prstGeom>
        </p:spPr>
        <p:txBody>
          <a:bodyPr/>
          <a:lstStyle>
            <a:lvl1pPr marL="0" indent="0">
              <a:buNone/>
              <a:defRPr sz="1800" b="0">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Tree>
    <p:extLst>
      <p:ext uri="{BB962C8B-B14F-4D97-AF65-F5344CB8AC3E}">
        <p14:creationId xmlns:p14="http://schemas.microsoft.com/office/powerpoint/2010/main" val="956750345"/>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title 7">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AB972F60-C5D4-40EC-892B-3A0E4B16E4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62" y="-3640"/>
            <a:ext cx="11103138" cy="6858000"/>
          </a:xfrm>
          <a:prstGeom prst="rect">
            <a:avLst/>
          </a:prstGeom>
        </p:spPr>
      </p:pic>
      <p:pic>
        <p:nvPicPr>
          <p:cNvPr id="5" name="Graphic 4">
            <a:extLst>
              <a:ext uri="{FF2B5EF4-FFF2-40B4-BE49-F238E27FC236}">
                <a16:creationId xmlns:a16="http://schemas.microsoft.com/office/drawing/2014/main" id="{DF5ABDCF-50EC-45F9-ABEA-A5681ED52A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60" y="1086445"/>
            <a:ext cx="2294160" cy="5770877"/>
          </a:xfrm>
          <a:prstGeom prst="rect">
            <a:avLst/>
          </a:prstGeom>
        </p:spPr>
      </p:pic>
      <p:pic>
        <p:nvPicPr>
          <p:cNvPr id="53" name="Graphic 52">
            <a:extLst>
              <a:ext uri="{FF2B5EF4-FFF2-40B4-BE49-F238E27FC236}">
                <a16:creationId xmlns:a16="http://schemas.microsoft.com/office/drawing/2014/main" id="{8F4C65D9-F2D8-4CD4-8C30-4D9521EB660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54" name="Picture 53">
            <a:extLst>
              <a:ext uri="{FF2B5EF4-FFF2-40B4-BE49-F238E27FC236}">
                <a16:creationId xmlns:a16="http://schemas.microsoft.com/office/drawing/2014/main" id="{021F47A7-2990-4ED0-93D8-8D41A1A9A86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32" name="Rectangle 31">
            <a:extLst>
              <a:ext uri="{FF2B5EF4-FFF2-40B4-BE49-F238E27FC236}">
                <a16:creationId xmlns:a16="http://schemas.microsoft.com/office/drawing/2014/main" id="{DF6D778C-E940-4F74-A354-A0EC7EF4941B}"/>
              </a:ext>
            </a:extLst>
          </p:cNvPr>
          <p:cNvSpPr/>
          <p:nvPr userDrawn="1"/>
        </p:nvSpPr>
        <p:spPr>
          <a:xfrm flipH="1">
            <a:off x="6595532" y="0"/>
            <a:ext cx="5604709" cy="6857999"/>
          </a:xfrm>
          <a:prstGeom prst="rect">
            <a:avLst/>
          </a:prstGeom>
          <a:gradFill>
            <a:gsLst>
              <a:gs pos="0">
                <a:srgbClr val="1B1F22"/>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Slide Number Placeholder 6">
            <a:extLst>
              <a:ext uri="{FF2B5EF4-FFF2-40B4-BE49-F238E27FC236}">
                <a16:creationId xmlns:a16="http://schemas.microsoft.com/office/drawing/2014/main" id="{C3C83E34-2F5D-4E75-BC4B-EBBC67F1369A}"/>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cxnSp>
        <p:nvCxnSpPr>
          <p:cNvPr id="14" name="Straight Connector 13">
            <a:extLst>
              <a:ext uri="{FF2B5EF4-FFF2-40B4-BE49-F238E27FC236}">
                <a16:creationId xmlns:a16="http://schemas.microsoft.com/office/drawing/2014/main" id="{06D37937-2C9D-462D-B9FF-6AC630E74550}"/>
              </a:ext>
            </a:extLst>
          </p:cNvPr>
          <p:cNvCxnSpPr>
            <a:cxnSpLocks/>
          </p:cNvCxnSpPr>
          <p:nvPr userDrawn="1"/>
        </p:nvCxnSpPr>
        <p:spPr>
          <a:xfrm>
            <a:off x="3899825" y="4328335"/>
            <a:ext cx="8300335"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D49E827-5236-4D08-B9D6-A1031B4B5D89}"/>
              </a:ext>
            </a:extLst>
          </p:cNvPr>
          <p:cNvCxnSpPr>
            <a:cxnSpLocks/>
          </p:cNvCxnSpPr>
          <p:nvPr userDrawn="1"/>
        </p:nvCxnSpPr>
        <p:spPr>
          <a:xfrm>
            <a:off x="3899825" y="4328335"/>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8" name="Text Placeholder 8">
            <a:extLst>
              <a:ext uri="{FF2B5EF4-FFF2-40B4-BE49-F238E27FC236}">
                <a16:creationId xmlns:a16="http://schemas.microsoft.com/office/drawing/2014/main" id="{78B52D11-53A4-4AED-BFBC-67B043C4EDD0}"/>
              </a:ext>
            </a:extLst>
          </p:cNvPr>
          <p:cNvSpPr>
            <a:spLocks noGrp="1"/>
          </p:cNvSpPr>
          <p:nvPr>
            <p:ph type="body" sz="quarter" idx="10" hasCustomPrompt="1"/>
          </p:nvPr>
        </p:nvSpPr>
        <p:spPr>
          <a:xfrm>
            <a:off x="3798888" y="3345199"/>
            <a:ext cx="8182498" cy="447216"/>
          </a:xfrm>
          <a:prstGeom prst="rect">
            <a:avLst/>
          </a:prstGeom>
        </p:spPr>
        <p:txBody>
          <a:bodyPr/>
          <a:lstStyle>
            <a:lvl1pPr marL="0" indent="0">
              <a:buNone/>
              <a:defRPr sz="30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dirty="0"/>
              <a:t>Click to edit text</a:t>
            </a:r>
            <a:endParaRPr lang="en-AU" dirty="0"/>
          </a:p>
        </p:txBody>
      </p:sp>
      <p:sp>
        <p:nvSpPr>
          <p:cNvPr id="19" name="Text Placeholder 10">
            <a:extLst>
              <a:ext uri="{FF2B5EF4-FFF2-40B4-BE49-F238E27FC236}">
                <a16:creationId xmlns:a16="http://schemas.microsoft.com/office/drawing/2014/main" id="{2AC48480-B50B-4E14-BB0D-754D82B0AC0B}"/>
              </a:ext>
            </a:extLst>
          </p:cNvPr>
          <p:cNvSpPr>
            <a:spLocks noGrp="1"/>
          </p:cNvSpPr>
          <p:nvPr>
            <p:ph type="body" sz="quarter" idx="11" hasCustomPrompt="1"/>
          </p:nvPr>
        </p:nvSpPr>
        <p:spPr>
          <a:xfrm>
            <a:off x="3798888" y="4421188"/>
            <a:ext cx="3920349" cy="335110"/>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endParaRPr lang="en-AU"/>
          </a:p>
        </p:txBody>
      </p:sp>
      <p:sp>
        <p:nvSpPr>
          <p:cNvPr id="20" name="Text Placeholder 8">
            <a:extLst>
              <a:ext uri="{FF2B5EF4-FFF2-40B4-BE49-F238E27FC236}">
                <a16:creationId xmlns:a16="http://schemas.microsoft.com/office/drawing/2014/main" id="{220A4A90-463A-4D2E-B974-8DDECD49D9E0}"/>
              </a:ext>
            </a:extLst>
          </p:cNvPr>
          <p:cNvSpPr>
            <a:spLocks noGrp="1"/>
          </p:cNvSpPr>
          <p:nvPr>
            <p:ph type="body" sz="quarter" idx="12" hasCustomPrompt="1"/>
          </p:nvPr>
        </p:nvSpPr>
        <p:spPr>
          <a:xfrm>
            <a:off x="3798888" y="3833446"/>
            <a:ext cx="8182498" cy="395154"/>
          </a:xfrm>
          <a:prstGeom prst="rect">
            <a:avLst/>
          </a:prstGeom>
        </p:spPr>
        <p:txBody>
          <a:bodyPr/>
          <a:lstStyle>
            <a:lvl1pPr marL="0" indent="0">
              <a:buNone/>
              <a:defRPr sz="1800" b="0">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Tree>
    <p:extLst>
      <p:ext uri="{BB962C8B-B14F-4D97-AF65-F5344CB8AC3E}">
        <p14:creationId xmlns:p14="http://schemas.microsoft.com/office/powerpoint/2010/main" val="3526708111"/>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8">
    <p:bg>
      <p:bgRef idx="1001">
        <a:schemeClr val="bg2"/>
      </p:bgRef>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F6D778C-E940-4F74-A354-A0EC7EF4941B}"/>
              </a:ext>
            </a:extLst>
          </p:cNvPr>
          <p:cNvSpPr/>
          <p:nvPr userDrawn="1"/>
        </p:nvSpPr>
        <p:spPr>
          <a:xfrm flipH="1">
            <a:off x="10508897" y="0"/>
            <a:ext cx="1691345" cy="6857999"/>
          </a:xfrm>
          <a:prstGeom prst="rect">
            <a:avLst/>
          </a:prstGeom>
          <a:gradFill>
            <a:gsLst>
              <a:gs pos="0">
                <a:srgbClr val="1B1F22"/>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Slide Number Placeholder 6">
            <a:extLst>
              <a:ext uri="{FF2B5EF4-FFF2-40B4-BE49-F238E27FC236}">
                <a16:creationId xmlns:a16="http://schemas.microsoft.com/office/drawing/2014/main" id="{C3C83E34-2F5D-4E75-BC4B-EBBC67F1369A}"/>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cxnSp>
        <p:nvCxnSpPr>
          <p:cNvPr id="15" name="Straight Connector 14">
            <a:extLst>
              <a:ext uri="{FF2B5EF4-FFF2-40B4-BE49-F238E27FC236}">
                <a16:creationId xmlns:a16="http://schemas.microsoft.com/office/drawing/2014/main" id="{775A7A4C-F10B-4203-85BE-72074CCAD72B}"/>
              </a:ext>
            </a:extLst>
          </p:cNvPr>
          <p:cNvCxnSpPr>
            <a:cxnSpLocks/>
          </p:cNvCxnSpPr>
          <p:nvPr userDrawn="1"/>
        </p:nvCxnSpPr>
        <p:spPr>
          <a:xfrm>
            <a:off x="3899825" y="4328335"/>
            <a:ext cx="8300335"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635055-9E76-4889-9C0B-96E44C8B77B9}"/>
              </a:ext>
            </a:extLst>
          </p:cNvPr>
          <p:cNvCxnSpPr>
            <a:cxnSpLocks/>
          </p:cNvCxnSpPr>
          <p:nvPr userDrawn="1"/>
        </p:nvCxnSpPr>
        <p:spPr>
          <a:xfrm>
            <a:off x="880464" y="4328335"/>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AD31FC64-C8A0-45E1-913B-BCA524C385FF}"/>
              </a:ext>
            </a:extLst>
          </p:cNvPr>
          <p:cNvSpPr>
            <a:spLocks noGrp="1"/>
          </p:cNvSpPr>
          <p:nvPr>
            <p:ph type="body" sz="quarter" idx="10" hasCustomPrompt="1"/>
          </p:nvPr>
        </p:nvSpPr>
        <p:spPr>
          <a:xfrm>
            <a:off x="817880" y="3265418"/>
            <a:ext cx="8182498" cy="857307"/>
          </a:xfrm>
          <a:prstGeom prst="rect">
            <a:avLst/>
          </a:prstGeom>
        </p:spPr>
        <p:txBody>
          <a:bodyPr/>
          <a:lstStyle>
            <a:lvl1pPr marL="0" indent="0">
              <a:buNone/>
              <a:defRPr sz="4800" b="1">
                <a:solidFill>
                  <a:schemeClr val="tx1"/>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dirty="0"/>
              <a:t>Click to edit text</a:t>
            </a:r>
            <a:endParaRPr lang="en-AU" dirty="0"/>
          </a:p>
        </p:txBody>
      </p:sp>
      <p:sp>
        <p:nvSpPr>
          <p:cNvPr id="18" name="Text Placeholder 10">
            <a:extLst>
              <a:ext uri="{FF2B5EF4-FFF2-40B4-BE49-F238E27FC236}">
                <a16:creationId xmlns:a16="http://schemas.microsoft.com/office/drawing/2014/main" id="{E3FB848D-E7CB-4A13-A32B-D87B58C30042}"/>
              </a:ext>
            </a:extLst>
          </p:cNvPr>
          <p:cNvSpPr>
            <a:spLocks noGrp="1"/>
          </p:cNvSpPr>
          <p:nvPr>
            <p:ph type="body" sz="quarter" idx="11" hasCustomPrompt="1"/>
          </p:nvPr>
        </p:nvSpPr>
        <p:spPr>
          <a:xfrm>
            <a:off x="817880" y="4494507"/>
            <a:ext cx="3920349" cy="857303"/>
          </a:xfrm>
          <a:prstGeom prst="rect">
            <a:avLst/>
          </a:prstGeom>
        </p:spPr>
        <p:txBody>
          <a:bodyPr/>
          <a:lstStyle>
            <a:lvl1pPr marL="0" indent="0">
              <a:buNone/>
              <a:defRPr sz="1400" b="1">
                <a:solidFill>
                  <a:schemeClr val="tx1"/>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dirty="0"/>
              <a:t>Name – Job title</a:t>
            </a:r>
            <a:endParaRPr lang="en-AU" dirty="0"/>
          </a:p>
        </p:txBody>
      </p:sp>
      <p:pic>
        <p:nvPicPr>
          <p:cNvPr id="2" name="Graphic 1">
            <a:extLst>
              <a:ext uri="{FF2B5EF4-FFF2-40B4-BE49-F238E27FC236}">
                <a16:creationId xmlns:a16="http://schemas.microsoft.com/office/drawing/2014/main" id="{DAFB8C33-03DF-474F-784E-3433647C0B3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7880" y="920746"/>
            <a:ext cx="3460750" cy="1113584"/>
          </a:xfrm>
          <a:prstGeom prst="rect">
            <a:avLst/>
          </a:prstGeom>
        </p:spPr>
      </p:pic>
      <p:sp>
        <p:nvSpPr>
          <p:cNvPr id="14" name="TextBox 7">
            <a:extLst>
              <a:ext uri="{FF2B5EF4-FFF2-40B4-BE49-F238E27FC236}">
                <a16:creationId xmlns:a16="http://schemas.microsoft.com/office/drawing/2014/main" id="{4B600113-6213-1BC5-63F4-6AF32302F882}"/>
              </a:ext>
            </a:extLst>
          </p:cNvPr>
          <p:cNvSpPr txBox="1"/>
          <p:nvPr userDrawn="1"/>
        </p:nvSpPr>
        <p:spPr>
          <a:xfrm>
            <a:off x="817880" y="6077233"/>
            <a:ext cx="1759218" cy="369332"/>
          </a:xfrm>
          <a:prstGeom prst="rect">
            <a:avLst/>
          </a:prstGeom>
          <a:solidFill>
            <a:schemeClr val="accent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chemeClr val="tx1"/>
                </a:solidFill>
                <a:latin typeface="Arial"/>
                <a:cs typeface="Arial"/>
              </a:rPr>
              <a:t>findex</a:t>
            </a:r>
            <a:r>
              <a:rPr lang="en-US" b="1" i="0" dirty="0">
                <a:solidFill>
                  <a:schemeClr val="tx1"/>
                </a:solidFill>
                <a:latin typeface="Arial"/>
                <a:cs typeface="Arial"/>
              </a:rPr>
              <a:t>.com.</a:t>
            </a:r>
            <a:r>
              <a:rPr lang="en-US" b="1" dirty="0">
                <a:solidFill>
                  <a:schemeClr val="tx1"/>
                </a:solidFill>
                <a:latin typeface="Arial"/>
                <a:cs typeface="Arial"/>
              </a:rPr>
              <a:t>au</a:t>
            </a:r>
            <a:endParaRPr lang="en-AU" b="1" i="0" dirty="0">
              <a:solidFill>
                <a:schemeClr val="tx1"/>
              </a:solidFill>
              <a:latin typeface="Arial"/>
              <a:cs typeface="Arial"/>
            </a:endParaRPr>
          </a:p>
        </p:txBody>
      </p:sp>
    </p:spTree>
    <p:extLst>
      <p:ext uri="{BB962C8B-B14F-4D97-AF65-F5344CB8AC3E}">
        <p14:creationId xmlns:p14="http://schemas.microsoft.com/office/powerpoint/2010/main" val="3554219089"/>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19" name="Picture 18" descr="A picture containing screenshot, colorfulness, blue, darkness&#10;&#10;Description automatically generated">
            <a:extLst>
              <a:ext uri="{FF2B5EF4-FFF2-40B4-BE49-F238E27FC236}">
                <a16:creationId xmlns:a16="http://schemas.microsoft.com/office/drawing/2014/main" id="{E624CFE5-E767-4DFD-87E3-F7B8FFB7AD3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924" b="11923"/>
          <a:stretch/>
        </p:blipFill>
        <p:spPr>
          <a:xfrm>
            <a:off x="1" y="0"/>
            <a:ext cx="12191999" cy="6857998"/>
          </a:xfrm>
          <a:prstGeom prst="rect">
            <a:avLst/>
          </a:prstGeom>
        </p:spPr>
      </p:pic>
      <p:sp>
        <p:nvSpPr>
          <p:cNvPr id="20" name="Rectangle 19">
            <a:extLst>
              <a:ext uri="{FF2B5EF4-FFF2-40B4-BE49-F238E27FC236}">
                <a16:creationId xmlns:a16="http://schemas.microsoft.com/office/drawing/2014/main" id="{5373123D-DC99-4095-8344-FE2997F72084}"/>
              </a:ext>
            </a:extLst>
          </p:cNvPr>
          <p:cNvSpPr/>
          <p:nvPr userDrawn="1"/>
        </p:nvSpPr>
        <p:spPr>
          <a:xfrm rot="10800000" flipH="1">
            <a:off x="-1" y="-2"/>
            <a:ext cx="12191999" cy="6857999"/>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C731343-762C-4D2E-BF83-CD1A7D953192}"/>
              </a:ext>
            </a:extLst>
          </p:cNvPr>
          <p:cNvSpPr/>
          <p:nvPr userDrawn="1"/>
        </p:nvSpPr>
        <p:spPr>
          <a:xfrm rot="10800000">
            <a:off x="-7" y="-2"/>
            <a:ext cx="12192005" cy="6857999"/>
          </a:xfrm>
          <a:prstGeom prst="rect">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sp>
        <p:nvSpPr>
          <p:cNvPr id="22" name="Text Placeholder 8">
            <a:extLst>
              <a:ext uri="{FF2B5EF4-FFF2-40B4-BE49-F238E27FC236}">
                <a16:creationId xmlns:a16="http://schemas.microsoft.com/office/drawing/2014/main" id="{DB708338-BCA4-43A7-8240-876D2CECA118}"/>
              </a:ext>
            </a:extLst>
          </p:cNvPr>
          <p:cNvSpPr>
            <a:spLocks noGrp="1"/>
          </p:cNvSpPr>
          <p:nvPr>
            <p:ph type="body" sz="quarter" idx="10"/>
          </p:nvPr>
        </p:nvSpPr>
        <p:spPr>
          <a:xfrm>
            <a:off x="817880" y="3296117"/>
            <a:ext cx="5608320" cy="1546573"/>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2C7C3BFF-6DD3-4FFE-994A-2F2CA74D371A}"/>
              </a:ext>
            </a:extLst>
          </p:cNvPr>
          <p:cNvGrpSpPr/>
          <p:nvPr userDrawn="1"/>
        </p:nvGrpSpPr>
        <p:grpSpPr>
          <a:xfrm>
            <a:off x="817880" y="6077233"/>
            <a:ext cx="1759218" cy="369332"/>
            <a:chOff x="498143" y="6069767"/>
            <a:chExt cx="1759218" cy="369332"/>
          </a:xfrm>
        </p:grpSpPr>
        <p:sp>
          <p:nvSpPr>
            <p:cNvPr id="14" name="Rectangle 13">
              <a:extLst>
                <a:ext uri="{FF2B5EF4-FFF2-40B4-BE49-F238E27FC236}">
                  <a16:creationId xmlns:a16="http://schemas.microsoft.com/office/drawing/2014/main" id="{04E28F55-D494-44A6-B659-869CED216857}"/>
                </a:ext>
              </a:extLst>
            </p:cNvPr>
            <p:cNvSpPr/>
            <p:nvPr/>
          </p:nvSpPr>
          <p:spPr>
            <a:xfrm>
              <a:off x="545911" y="6104729"/>
              <a:ext cx="1679700" cy="33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3093"/>
            </a:p>
          </p:txBody>
        </p:sp>
        <p:sp>
          <p:nvSpPr>
            <p:cNvPr id="17" name="TextBox 7">
              <a:extLst>
                <a:ext uri="{FF2B5EF4-FFF2-40B4-BE49-F238E27FC236}">
                  <a16:creationId xmlns:a16="http://schemas.microsoft.com/office/drawing/2014/main" id="{21299C4B-5D8E-4CA5-B143-EA02AC9EAED4}"/>
                </a:ext>
              </a:extLst>
            </p:cNvPr>
            <p:cNvSpPr txBox="1"/>
            <p:nvPr userDrawn="1"/>
          </p:nvSpPr>
          <p:spPr>
            <a:xfrm>
              <a:off x="498143" y="6069767"/>
              <a:ext cx="1759218" cy="369332"/>
            </a:xfrm>
            <a:prstGeom prst="rect">
              <a:avLst/>
            </a:prstGeom>
            <a:solidFill>
              <a:schemeClr val="accent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chemeClr val="bg2"/>
                  </a:solidFill>
                  <a:latin typeface="Arial"/>
                  <a:cs typeface="Arial"/>
                </a:rPr>
                <a:t>findex</a:t>
              </a:r>
              <a:r>
                <a:rPr lang="en-US" b="1" i="0" dirty="0">
                  <a:solidFill>
                    <a:schemeClr val="bg2"/>
                  </a:solidFill>
                  <a:latin typeface="Arial"/>
                  <a:cs typeface="Arial"/>
                </a:rPr>
                <a:t>.com.</a:t>
              </a:r>
              <a:r>
                <a:rPr lang="en-US" b="1" dirty="0">
                  <a:solidFill>
                    <a:schemeClr val="bg2"/>
                  </a:solidFill>
                  <a:latin typeface="Arial"/>
                  <a:cs typeface="Arial"/>
                </a:rPr>
                <a:t>au</a:t>
              </a:r>
              <a:endParaRPr lang="en-AU" b="1" i="0" dirty="0">
                <a:solidFill>
                  <a:schemeClr val="bg2"/>
                </a:solidFill>
                <a:latin typeface="Arial"/>
                <a:cs typeface="Arial"/>
              </a:endParaRPr>
            </a:p>
          </p:txBody>
        </p:sp>
      </p:grpSp>
      <p:sp>
        <p:nvSpPr>
          <p:cNvPr id="13" name="Rectangle 12">
            <a:extLst>
              <a:ext uri="{FF2B5EF4-FFF2-40B4-BE49-F238E27FC236}">
                <a16:creationId xmlns:a16="http://schemas.microsoft.com/office/drawing/2014/main" id="{EA01983F-AF04-4FF6-81D6-F0E83889CAAC}"/>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spTree>
    <p:extLst>
      <p:ext uri="{BB962C8B-B14F-4D97-AF65-F5344CB8AC3E}">
        <p14:creationId xmlns:p14="http://schemas.microsoft.com/office/powerpoint/2010/main" val="3244722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12" name="Picture 11" descr="A picture containing screenshot, fractal art, light&#10;&#10;Description automatically generated">
            <a:extLst>
              <a:ext uri="{FF2B5EF4-FFF2-40B4-BE49-F238E27FC236}">
                <a16:creationId xmlns:a16="http://schemas.microsoft.com/office/drawing/2014/main" id="{09948E60-A4E2-4C9A-AAD1-A8E43F77FA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5"/>
            <a:ext cx="12192000" cy="6855229"/>
          </a:xfrm>
          <a:prstGeom prst="rect">
            <a:avLst/>
          </a:prstGeom>
        </p:spPr>
      </p:pic>
      <p:sp>
        <p:nvSpPr>
          <p:cNvPr id="17" name="Rectangle 16">
            <a:extLst>
              <a:ext uri="{FF2B5EF4-FFF2-40B4-BE49-F238E27FC236}">
                <a16:creationId xmlns:a16="http://schemas.microsoft.com/office/drawing/2014/main" id="{EEE6BF8A-1B10-4A69-9852-B7AAE0F6949D}"/>
              </a:ext>
            </a:extLst>
          </p:cNvPr>
          <p:cNvSpPr/>
          <p:nvPr userDrawn="1"/>
        </p:nvSpPr>
        <p:spPr>
          <a:xfrm rot="10800000" flipH="1">
            <a:off x="-1" y="-1"/>
            <a:ext cx="12192001" cy="6857999"/>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B9746A8-8283-489B-979B-69EB692ACEDA}"/>
              </a:ext>
            </a:extLst>
          </p:cNvPr>
          <p:cNvSpPr/>
          <p:nvPr userDrawn="1"/>
        </p:nvSpPr>
        <p:spPr>
          <a:xfrm>
            <a:off x="0" y="0"/>
            <a:ext cx="12191999" cy="6857998"/>
          </a:xfrm>
          <a:prstGeom prst="rect">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sp>
        <p:nvSpPr>
          <p:cNvPr id="22" name="Text Placeholder 8">
            <a:extLst>
              <a:ext uri="{FF2B5EF4-FFF2-40B4-BE49-F238E27FC236}">
                <a16:creationId xmlns:a16="http://schemas.microsoft.com/office/drawing/2014/main" id="{DB708338-BCA4-43A7-8240-876D2CECA118}"/>
              </a:ext>
            </a:extLst>
          </p:cNvPr>
          <p:cNvSpPr>
            <a:spLocks noGrp="1"/>
          </p:cNvSpPr>
          <p:nvPr>
            <p:ph type="body" sz="quarter" idx="10"/>
          </p:nvPr>
        </p:nvSpPr>
        <p:spPr>
          <a:xfrm>
            <a:off x="817880" y="3296117"/>
            <a:ext cx="5608320" cy="1546573"/>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Master text styles</a:t>
            </a:r>
          </a:p>
        </p:txBody>
      </p:sp>
      <p:grpSp>
        <p:nvGrpSpPr>
          <p:cNvPr id="13" name="Group 12">
            <a:extLst>
              <a:ext uri="{FF2B5EF4-FFF2-40B4-BE49-F238E27FC236}">
                <a16:creationId xmlns:a16="http://schemas.microsoft.com/office/drawing/2014/main" id="{FD94BB34-A359-4943-9392-4D54A98A73F5}"/>
              </a:ext>
            </a:extLst>
          </p:cNvPr>
          <p:cNvGrpSpPr/>
          <p:nvPr userDrawn="1"/>
        </p:nvGrpSpPr>
        <p:grpSpPr>
          <a:xfrm>
            <a:off x="817880" y="6077233"/>
            <a:ext cx="1759218" cy="369332"/>
            <a:chOff x="498143" y="6069767"/>
            <a:chExt cx="1759218" cy="369332"/>
          </a:xfrm>
        </p:grpSpPr>
        <p:sp>
          <p:nvSpPr>
            <p:cNvPr id="15" name="Rectangle 14">
              <a:extLst>
                <a:ext uri="{FF2B5EF4-FFF2-40B4-BE49-F238E27FC236}">
                  <a16:creationId xmlns:a16="http://schemas.microsoft.com/office/drawing/2014/main" id="{31E70328-EF35-4B55-9A93-8B54934676DE}"/>
                </a:ext>
              </a:extLst>
            </p:cNvPr>
            <p:cNvSpPr/>
            <p:nvPr/>
          </p:nvSpPr>
          <p:spPr>
            <a:xfrm>
              <a:off x="545911" y="6104729"/>
              <a:ext cx="1679700" cy="33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3093"/>
            </a:p>
          </p:txBody>
        </p:sp>
        <p:sp>
          <p:nvSpPr>
            <p:cNvPr id="16" name="TextBox 7">
              <a:extLst>
                <a:ext uri="{FF2B5EF4-FFF2-40B4-BE49-F238E27FC236}">
                  <a16:creationId xmlns:a16="http://schemas.microsoft.com/office/drawing/2014/main" id="{5B306704-FD87-4EB1-BF98-6FDF109CFA76}"/>
                </a:ext>
              </a:extLst>
            </p:cNvPr>
            <p:cNvSpPr txBox="1"/>
            <p:nvPr/>
          </p:nvSpPr>
          <p:spPr>
            <a:xfrm>
              <a:off x="498143" y="6069767"/>
              <a:ext cx="1759218" cy="369332"/>
            </a:xfrm>
            <a:prstGeom prst="rect">
              <a:avLst/>
            </a:prstGeom>
            <a:solidFill>
              <a:schemeClr val="accent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chemeClr val="bg2"/>
                  </a:solidFill>
                  <a:latin typeface="Arial"/>
                  <a:cs typeface="Arial"/>
                </a:rPr>
                <a:t>findex</a:t>
              </a:r>
              <a:r>
                <a:rPr lang="en-US" b="1" i="0" dirty="0">
                  <a:solidFill>
                    <a:schemeClr val="bg2"/>
                  </a:solidFill>
                  <a:latin typeface="Arial"/>
                  <a:cs typeface="Arial"/>
                </a:rPr>
                <a:t>.com.</a:t>
              </a:r>
              <a:r>
                <a:rPr lang="en-US" b="1" dirty="0">
                  <a:solidFill>
                    <a:schemeClr val="bg2"/>
                  </a:solidFill>
                  <a:latin typeface="Arial"/>
                  <a:cs typeface="Arial"/>
                </a:rPr>
                <a:t>au</a:t>
              </a:r>
              <a:endParaRPr lang="en-AU" b="1" i="0" dirty="0">
                <a:solidFill>
                  <a:schemeClr val="bg2"/>
                </a:solidFill>
                <a:latin typeface="Arial"/>
                <a:cs typeface="Arial"/>
              </a:endParaRPr>
            </a:p>
          </p:txBody>
        </p:sp>
      </p:grpSp>
      <p:sp>
        <p:nvSpPr>
          <p:cNvPr id="14" name="Rectangle 13">
            <a:extLst>
              <a:ext uri="{FF2B5EF4-FFF2-40B4-BE49-F238E27FC236}">
                <a16:creationId xmlns:a16="http://schemas.microsoft.com/office/drawing/2014/main" id="{0C3CE03B-814E-47F8-87D4-A3F123690FD4}"/>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pic>
        <p:nvPicPr>
          <p:cNvPr id="19" name="Graphic 18">
            <a:extLst>
              <a:ext uri="{FF2B5EF4-FFF2-40B4-BE49-F238E27FC236}">
                <a16:creationId xmlns:a16="http://schemas.microsoft.com/office/drawing/2014/main" id="{DBDEF081-7A90-4ED4-9D71-29EA613B61DE}"/>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907891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12" name="Picture 11" descr="A picture containing web, light&#10;&#10;Description automatically generated">
            <a:extLst>
              <a:ext uri="{FF2B5EF4-FFF2-40B4-BE49-F238E27FC236}">
                <a16:creationId xmlns:a16="http://schemas.microsoft.com/office/drawing/2014/main" id="{009C629F-B22C-41E6-8862-E4340BE0A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2" y="0"/>
            <a:ext cx="12187076" cy="6858000"/>
          </a:xfrm>
          <a:prstGeom prst="rect">
            <a:avLst/>
          </a:prstGeom>
        </p:spPr>
      </p:pic>
      <p:sp>
        <p:nvSpPr>
          <p:cNvPr id="17" name="Rectangle 16">
            <a:extLst>
              <a:ext uri="{FF2B5EF4-FFF2-40B4-BE49-F238E27FC236}">
                <a16:creationId xmlns:a16="http://schemas.microsoft.com/office/drawing/2014/main" id="{928EA6A8-46CF-41E9-B30A-3AD31D96FFBF}"/>
              </a:ext>
            </a:extLst>
          </p:cNvPr>
          <p:cNvSpPr/>
          <p:nvPr userDrawn="1"/>
        </p:nvSpPr>
        <p:spPr>
          <a:xfrm rot="10800000" flipH="1">
            <a:off x="-3" y="-4"/>
            <a:ext cx="12187076" cy="6858000"/>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F137CCF-5506-43FD-AE1C-7D49E71C571A}"/>
              </a:ext>
            </a:extLst>
          </p:cNvPr>
          <p:cNvSpPr/>
          <p:nvPr userDrawn="1"/>
        </p:nvSpPr>
        <p:spPr>
          <a:xfrm>
            <a:off x="1" y="0"/>
            <a:ext cx="12191999" cy="6857998"/>
          </a:xfrm>
          <a:prstGeom prst="rect">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sp>
        <p:nvSpPr>
          <p:cNvPr id="22" name="Text Placeholder 8">
            <a:extLst>
              <a:ext uri="{FF2B5EF4-FFF2-40B4-BE49-F238E27FC236}">
                <a16:creationId xmlns:a16="http://schemas.microsoft.com/office/drawing/2014/main" id="{DB708338-BCA4-43A7-8240-876D2CECA118}"/>
              </a:ext>
            </a:extLst>
          </p:cNvPr>
          <p:cNvSpPr>
            <a:spLocks noGrp="1"/>
          </p:cNvSpPr>
          <p:nvPr>
            <p:ph type="body" sz="quarter" idx="10"/>
          </p:nvPr>
        </p:nvSpPr>
        <p:spPr>
          <a:xfrm>
            <a:off x="817880" y="3296117"/>
            <a:ext cx="5608320" cy="1546573"/>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Master text styles</a:t>
            </a:r>
          </a:p>
        </p:txBody>
      </p:sp>
      <p:grpSp>
        <p:nvGrpSpPr>
          <p:cNvPr id="14" name="Group 13">
            <a:extLst>
              <a:ext uri="{FF2B5EF4-FFF2-40B4-BE49-F238E27FC236}">
                <a16:creationId xmlns:a16="http://schemas.microsoft.com/office/drawing/2014/main" id="{42CE5F75-3A34-48A3-9A0F-55A34CFBA2D2}"/>
              </a:ext>
            </a:extLst>
          </p:cNvPr>
          <p:cNvGrpSpPr/>
          <p:nvPr userDrawn="1"/>
        </p:nvGrpSpPr>
        <p:grpSpPr>
          <a:xfrm>
            <a:off x="817880" y="6077233"/>
            <a:ext cx="1759218" cy="369332"/>
            <a:chOff x="498143" y="6069767"/>
            <a:chExt cx="1759218" cy="369332"/>
          </a:xfrm>
        </p:grpSpPr>
        <p:sp>
          <p:nvSpPr>
            <p:cNvPr id="19" name="Rectangle 18">
              <a:extLst>
                <a:ext uri="{FF2B5EF4-FFF2-40B4-BE49-F238E27FC236}">
                  <a16:creationId xmlns:a16="http://schemas.microsoft.com/office/drawing/2014/main" id="{4F2C2535-DFE7-446E-BB6F-FE94B4729F51}"/>
                </a:ext>
              </a:extLst>
            </p:cNvPr>
            <p:cNvSpPr/>
            <p:nvPr/>
          </p:nvSpPr>
          <p:spPr>
            <a:xfrm>
              <a:off x="545911" y="6104729"/>
              <a:ext cx="1679700" cy="33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3093"/>
            </a:p>
          </p:txBody>
        </p:sp>
        <p:sp>
          <p:nvSpPr>
            <p:cNvPr id="20" name="TextBox 7">
              <a:extLst>
                <a:ext uri="{FF2B5EF4-FFF2-40B4-BE49-F238E27FC236}">
                  <a16:creationId xmlns:a16="http://schemas.microsoft.com/office/drawing/2014/main" id="{7F20D2F6-879A-4EFF-A2C6-65F1C0A02455}"/>
                </a:ext>
              </a:extLst>
            </p:cNvPr>
            <p:cNvSpPr txBox="1"/>
            <p:nvPr/>
          </p:nvSpPr>
          <p:spPr>
            <a:xfrm>
              <a:off x="498143" y="6069767"/>
              <a:ext cx="1759218" cy="369332"/>
            </a:xfrm>
            <a:prstGeom prst="rect">
              <a:avLst/>
            </a:prstGeom>
            <a:solidFill>
              <a:schemeClr val="accent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chemeClr val="bg2"/>
                  </a:solidFill>
                  <a:latin typeface="Arial"/>
                  <a:cs typeface="Arial"/>
                </a:rPr>
                <a:t>findex</a:t>
              </a:r>
              <a:r>
                <a:rPr lang="en-US" b="1" i="0" dirty="0">
                  <a:solidFill>
                    <a:schemeClr val="bg2"/>
                  </a:solidFill>
                  <a:latin typeface="Arial"/>
                  <a:cs typeface="Arial"/>
                </a:rPr>
                <a:t>.com.</a:t>
              </a:r>
              <a:r>
                <a:rPr lang="en-US" b="1" dirty="0">
                  <a:solidFill>
                    <a:schemeClr val="bg2"/>
                  </a:solidFill>
                  <a:latin typeface="Arial"/>
                  <a:cs typeface="Arial"/>
                </a:rPr>
                <a:t>au</a:t>
              </a:r>
              <a:endParaRPr lang="en-AU" b="1" i="0" dirty="0">
                <a:solidFill>
                  <a:schemeClr val="bg2"/>
                </a:solidFill>
                <a:latin typeface="Arial"/>
                <a:cs typeface="Arial"/>
              </a:endParaRPr>
            </a:p>
          </p:txBody>
        </p:sp>
      </p:grpSp>
      <p:sp>
        <p:nvSpPr>
          <p:cNvPr id="13" name="Rectangle 12">
            <a:extLst>
              <a:ext uri="{FF2B5EF4-FFF2-40B4-BE49-F238E27FC236}">
                <a16:creationId xmlns:a16="http://schemas.microsoft.com/office/drawing/2014/main" id="{383B8FDF-33C4-4B9C-A9CA-3F8E8E687A4F}"/>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pic>
        <p:nvPicPr>
          <p:cNvPr id="15" name="Graphic 14">
            <a:extLst>
              <a:ext uri="{FF2B5EF4-FFF2-40B4-BE49-F238E27FC236}">
                <a16:creationId xmlns:a16="http://schemas.microsoft.com/office/drawing/2014/main" id="{2A2EB789-CA7B-49DF-ABB6-2C83D0140443}"/>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1651498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12" name="Picture 11" descr="A picture containing blue, aqua, water, electric blue&#10;&#10;Description automatically generated">
            <a:extLst>
              <a:ext uri="{FF2B5EF4-FFF2-40B4-BE49-F238E27FC236}">
                <a16:creationId xmlns:a16="http://schemas.microsoft.com/office/drawing/2014/main" id="{2C119466-8A15-4339-96CD-131F674DD5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00"/>
          <a:stretch/>
        </p:blipFill>
        <p:spPr>
          <a:xfrm>
            <a:off x="-1" y="0"/>
            <a:ext cx="12191999" cy="6858000"/>
          </a:xfrm>
          <a:prstGeom prst="rect">
            <a:avLst/>
          </a:prstGeom>
        </p:spPr>
      </p:pic>
      <p:sp>
        <p:nvSpPr>
          <p:cNvPr id="17" name="Rectangle 16">
            <a:extLst>
              <a:ext uri="{FF2B5EF4-FFF2-40B4-BE49-F238E27FC236}">
                <a16:creationId xmlns:a16="http://schemas.microsoft.com/office/drawing/2014/main" id="{358C5F89-9A01-4D96-A4BB-9D5ACE8E2B37}"/>
              </a:ext>
            </a:extLst>
          </p:cNvPr>
          <p:cNvSpPr/>
          <p:nvPr userDrawn="1"/>
        </p:nvSpPr>
        <p:spPr>
          <a:xfrm rot="10800000" flipH="1">
            <a:off x="-2050" y="-8"/>
            <a:ext cx="12194049" cy="6858005"/>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375E7E2-1793-4C64-8E5D-C4197866EDF4}"/>
              </a:ext>
            </a:extLst>
          </p:cNvPr>
          <p:cNvSpPr/>
          <p:nvPr userDrawn="1"/>
        </p:nvSpPr>
        <p:spPr>
          <a:xfrm>
            <a:off x="1" y="-4"/>
            <a:ext cx="12191999" cy="6858001"/>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sp>
        <p:nvSpPr>
          <p:cNvPr id="22" name="Text Placeholder 8">
            <a:extLst>
              <a:ext uri="{FF2B5EF4-FFF2-40B4-BE49-F238E27FC236}">
                <a16:creationId xmlns:a16="http://schemas.microsoft.com/office/drawing/2014/main" id="{DB708338-BCA4-43A7-8240-876D2CECA118}"/>
              </a:ext>
            </a:extLst>
          </p:cNvPr>
          <p:cNvSpPr>
            <a:spLocks noGrp="1"/>
          </p:cNvSpPr>
          <p:nvPr>
            <p:ph type="body" sz="quarter" idx="10"/>
          </p:nvPr>
        </p:nvSpPr>
        <p:spPr>
          <a:xfrm>
            <a:off x="817880" y="3296117"/>
            <a:ext cx="5608320" cy="1546573"/>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Master text styles</a:t>
            </a:r>
          </a:p>
        </p:txBody>
      </p:sp>
      <p:grpSp>
        <p:nvGrpSpPr>
          <p:cNvPr id="14" name="Group 13">
            <a:extLst>
              <a:ext uri="{FF2B5EF4-FFF2-40B4-BE49-F238E27FC236}">
                <a16:creationId xmlns:a16="http://schemas.microsoft.com/office/drawing/2014/main" id="{1EF73580-F885-4716-B9E2-7F70DBC4E955}"/>
              </a:ext>
            </a:extLst>
          </p:cNvPr>
          <p:cNvGrpSpPr/>
          <p:nvPr userDrawn="1"/>
        </p:nvGrpSpPr>
        <p:grpSpPr>
          <a:xfrm>
            <a:off x="817880" y="6077233"/>
            <a:ext cx="1759218" cy="369332"/>
            <a:chOff x="498143" y="6069767"/>
            <a:chExt cx="1759218" cy="369332"/>
          </a:xfrm>
        </p:grpSpPr>
        <p:sp>
          <p:nvSpPr>
            <p:cNvPr id="19" name="Rectangle 18">
              <a:extLst>
                <a:ext uri="{FF2B5EF4-FFF2-40B4-BE49-F238E27FC236}">
                  <a16:creationId xmlns:a16="http://schemas.microsoft.com/office/drawing/2014/main" id="{AFA6A0C2-21E3-4080-8E1D-EAF5D2122E47}"/>
                </a:ext>
              </a:extLst>
            </p:cNvPr>
            <p:cNvSpPr/>
            <p:nvPr/>
          </p:nvSpPr>
          <p:spPr>
            <a:xfrm>
              <a:off x="545911" y="6104729"/>
              <a:ext cx="1679700" cy="33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3093"/>
            </a:p>
          </p:txBody>
        </p:sp>
        <p:sp>
          <p:nvSpPr>
            <p:cNvPr id="20" name="TextBox 7">
              <a:extLst>
                <a:ext uri="{FF2B5EF4-FFF2-40B4-BE49-F238E27FC236}">
                  <a16:creationId xmlns:a16="http://schemas.microsoft.com/office/drawing/2014/main" id="{A52E0A38-BAD0-41D0-830F-C36EA772DE9F}"/>
                </a:ext>
              </a:extLst>
            </p:cNvPr>
            <p:cNvSpPr txBox="1"/>
            <p:nvPr/>
          </p:nvSpPr>
          <p:spPr>
            <a:xfrm>
              <a:off x="498143" y="6069767"/>
              <a:ext cx="1759218" cy="369332"/>
            </a:xfrm>
            <a:prstGeom prst="rect">
              <a:avLst/>
            </a:prstGeom>
            <a:solidFill>
              <a:schemeClr val="accent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chemeClr val="bg2"/>
                  </a:solidFill>
                  <a:latin typeface="Arial"/>
                  <a:cs typeface="Arial"/>
                </a:rPr>
                <a:t>findex</a:t>
              </a:r>
              <a:r>
                <a:rPr lang="en-US" b="1" i="0" dirty="0">
                  <a:solidFill>
                    <a:schemeClr val="bg2"/>
                  </a:solidFill>
                  <a:latin typeface="Arial"/>
                  <a:cs typeface="Arial"/>
                </a:rPr>
                <a:t>.com.</a:t>
              </a:r>
              <a:r>
                <a:rPr lang="en-US" b="1" dirty="0">
                  <a:solidFill>
                    <a:schemeClr val="bg2"/>
                  </a:solidFill>
                  <a:latin typeface="Arial"/>
                  <a:cs typeface="Arial"/>
                </a:rPr>
                <a:t>au</a:t>
              </a:r>
              <a:endParaRPr lang="en-AU" b="1" i="0" dirty="0">
                <a:solidFill>
                  <a:schemeClr val="bg2"/>
                </a:solidFill>
                <a:latin typeface="Arial"/>
                <a:cs typeface="Arial"/>
              </a:endParaRPr>
            </a:p>
          </p:txBody>
        </p:sp>
      </p:grpSp>
      <p:sp>
        <p:nvSpPr>
          <p:cNvPr id="13" name="Rectangle 12">
            <a:extLst>
              <a:ext uri="{FF2B5EF4-FFF2-40B4-BE49-F238E27FC236}">
                <a16:creationId xmlns:a16="http://schemas.microsoft.com/office/drawing/2014/main" id="{5720EF41-C178-4BE6-974F-ADFFA71875FD}"/>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pic>
        <p:nvPicPr>
          <p:cNvPr id="15" name="Graphic 14">
            <a:extLst>
              <a:ext uri="{FF2B5EF4-FFF2-40B4-BE49-F238E27FC236}">
                <a16:creationId xmlns:a16="http://schemas.microsoft.com/office/drawing/2014/main" id="{B3DC4B34-EE42-4DB7-842A-1BE7473D1584}"/>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89915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2">
    <p:spTree>
      <p:nvGrpSpPr>
        <p:cNvPr id="1" name=""/>
        <p:cNvGrpSpPr/>
        <p:nvPr/>
      </p:nvGrpSpPr>
      <p:grpSpPr>
        <a:xfrm>
          <a:off x="0" y="0"/>
          <a:ext cx="0" cy="0"/>
          <a:chOff x="0" y="0"/>
          <a:chExt cx="0" cy="0"/>
        </a:xfrm>
      </p:grpSpPr>
      <p:pic>
        <p:nvPicPr>
          <p:cNvPr id="3" name="Picture 2" descr="A picture containing screenshot, fractal art, light&#10;&#10;Description automatically generated">
            <a:extLst>
              <a:ext uri="{FF2B5EF4-FFF2-40B4-BE49-F238E27FC236}">
                <a16:creationId xmlns:a16="http://schemas.microsoft.com/office/drawing/2014/main" id="{290D9049-ED6D-45DF-B3FB-C780513AA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5"/>
            <a:ext cx="12192000" cy="6855229"/>
          </a:xfrm>
          <a:prstGeom prst="rect">
            <a:avLst/>
          </a:prstGeom>
        </p:spPr>
      </p:pic>
      <p:sp>
        <p:nvSpPr>
          <p:cNvPr id="16" name="Rectangle 15">
            <a:extLst>
              <a:ext uri="{FF2B5EF4-FFF2-40B4-BE49-F238E27FC236}">
                <a16:creationId xmlns:a16="http://schemas.microsoft.com/office/drawing/2014/main" id="{9661C270-95B8-405F-BED2-706D66B4F228}"/>
              </a:ext>
            </a:extLst>
          </p:cNvPr>
          <p:cNvSpPr/>
          <p:nvPr userDrawn="1"/>
        </p:nvSpPr>
        <p:spPr>
          <a:xfrm rot="10800000" flipH="1">
            <a:off x="-1" y="-1"/>
            <a:ext cx="12192001" cy="6857999"/>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EBFE93C-82FB-4B97-AB4C-113C70EAC3A0}"/>
              </a:ext>
            </a:extLst>
          </p:cNvPr>
          <p:cNvSpPr/>
          <p:nvPr userDrawn="1"/>
        </p:nvSpPr>
        <p:spPr>
          <a:xfrm>
            <a:off x="0" y="0"/>
            <a:ext cx="12191999" cy="6857998"/>
          </a:xfrm>
          <a:prstGeom prst="rect">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sp>
        <p:nvSpPr>
          <p:cNvPr id="10" name="Rectangle 9">
            <a:extLst>
              <a:ext uri="{FF2B5EF4-FFF2-40B4-BE49-F238E27FC236}">
                <a16:creationId xmlns:a16="http://schemas.microsoft.com/office/drawing/2014/main" id="{F266E3DC-3A94-4274-B91A-BA3D01005960}"/>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cxnSp>
        <p:nvCxnSpPr>
          <p:cNvPr id="20" name="Straight Connector 19">
            <a:extLst>
              <a:ext uri="{FF2B5EF4-FFF2-40B4-BE49-F238E27FC236}">
                <a16:creationId xmlns:a16="http://schemas.microsoft.com/office/drawing/2014/main" id="{22A12AA1-9EBD-4846-9CE0-2C0E5279512D}"/>
              </a:ext>
            </a:extLst>
          </p:cNvPr>
          <p:cNvCxnSpPr>
            <a:cxnSpLocks/>
          </p:cNvCxnSpPr>
          <p:nvPr userDrawn="1"/>
        </p:nvCxnSpPr>
        <p:spPr>
          <a:xfrm>
            <a:off x="817217" y="4842693"/>
            <a:ext cx="11374783"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7A2860-AC81-4338-A545-4F7DD617DB17}"/>
              </a:ext>
            </a:extLst>
          </p:cNvPr>
          <p:cNvCxnSpPr>
            <a:cxnSpLocks/>
          </p:cNvCxnSpPr>
          <p:nvPr userDrawn="1"/>
        </p:nvCxnSpPr>
        <p:spPr>
          <a:xfrm>
            <a:off x="817217" y="4842693"/>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8" name="Text Placeholder 8">
            <a:extLst>
              <a:ext uri="{FF2B5EF4-FFF2-40B4-BE49-F238E27FC236}">
                <a16:creationId xmlns:a16="http://schemas.microsoft.com/office/drawing/2014/main" id="{27F768A6-9E8A-4765-9F9C-09D00DEDF6F6}"/>
              </a:ext>
            </a:extLst>
          </p:cNvPr>
          <p:cNvSpPr>
            <a:spLocks noGrp="1"/>
          </p:cNvSpPr>
          <p:nvPr>
            <p:ph type="body" sz="quarter" idx="10" hasCustomPrompt="1"/>
          </p:nvPr>
        </p:nvSpPr>
        <p:spPr>
          <a:xfrm>
            <a:off x="690880" y="3968291"/>
            <a:ext cx="5608320" cy="874399"/>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
        <p:nvSpPr>
          <p:cNvPr id="19" name="Text Placeholder 10">
            <a:extLst>
              <a:ext uri="{FF2B5EF4-FFF2-40B4-BE49-F238E27FC236}">
                <a16:creationId xmlns:a16="http://schemas.microsoft.com/office/drawing/2014/main" id="{CDCED2F7-15E3-48B4-8B4B-8EB25DC9C275}"/>
              </a:ext>
            </a:extLst>
          </p:cNvPr>
          <p:cNvSpPr>
            <a:spLocks noGrp="1"/>
          </p:cNvSpPr>
          <p:nvPr>
            <p:ph type="body" sz="quarter" idx="11" hasCustomPrompt="1"/>
          </p:nvPr>
        </p:nvSpPr>
        <p:spPr>
          <a:xfrm>
            <a:off x="688947" y="5810453"/>
            <a:ext cx="5608320" cy="421013"/>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Date</a:t>
            </a:r>
            <a:endParaRPr lang="en-AU"/>
          </a:p>
        </p:txBody>
      </p:sp>
      <p:sp>
        <p:nvSpPr>
          <p:cNvPr id="22" name="Text Placeholder 10">
            <a:extLst>
              <a:ext uri="{FF2B5EF4-FFF2-40B4-BE49-F238E27FC236}">
                <a16:creationId xmlns:a16="http://schemas.microsoft.com/office/drawing/2014/main" id="{C88079C0-9E5E-481D-9C8D-8C3B464A2F1E}"/>
              </a:ext>
            </a:extLst>
          </p:cNvPr>
          <p:cNvSpPr>
            <a:spLocks noGrp="1"/>
          </p:cNvSpPr>
          <p:nvPr>
            <p:ph type="body" sz="quarter" idx="12" hasCustomPrompt="1"/>
          </p:nvPr>
        </p:nvSpPr>
        <p:spPr>
          <a:xfrm>
            <a:off x="688947" y="5006157"/>
            <a:ext cx="5608320" cy="835842"/>
          </a:xfrm>
          <a:prstGeom prst="rect">
            <a:avLst/>
          </a:prstGeom>
        </p:spPr>
        <p:txBody>
          <a:bodyPr/>
          <a:lstStyle>
            <a:lvl1pPr marL="0" indent="0">
              <a:spcBef>
                <a:spcPts val="300"/>
              </a:spcBef>
              <a:buNone/>
              <a:defRPr sz="16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p>
          <a:p>
            <a:pPr lvl="0"/>
            <a:r>
              <a:rPr lang="en-AU"/>
              <a:t>Name – Job title</a:t>
            </a:r>
          </a:p>
        </p:txBody>
      </p:sp>
    </p:spTree>
    <p:extLst>
      <p:ext uri="{BB962C8B-B14F-4D97-AF65-F5344CB8AC3E}">
        <p14:creationId xmlns:p14="http://schemas.microsoft.com/office/powerpoint/2010/main" val="32396414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5">
    <p:spTree>
      <p:nvGrpSpPr>
        <p:cNvPr id="1" name=""/>
        <p:cNvGrpSpPr/>
        <p:nvPr/>
      </p:nvGrpSpPr>
      <p:grpSpPr>
        <a:xfrm>
          <a:off x="0" y="0"/>
          <a:ext cx="0" cy="0"/>
          <a:chOff x="0" y="0"/>
          <a:chExt cx="0" cy="0"/>
        </a:xfrm>
      </p:grpSpPr>
      <p:pic>
        <p:nvPicPr>
          <p:cNvPr id="12" name="Picture 11" descr="A picture containing screenshot, light, pattern&#10;&#10;Description automatically generated">
            <a:extLst>
              <a:ext uri="{FF2B5EF4-FFF2-40B4-BE49-F238E27FC236}">
                <a16:creationId xmlns:a16="http://schemas.microsoft.com/office/drawing/2014/main" id="{E5B51F52-FD36-4CC5-8F7B-7BFD94DFF5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44"/>
          <a:stretch/>
        </p:blipFill>
        <p:spPr>
          <a:xfrm>
            <a:off x="0" y="0"/>
            <a:ext cx="12191999" cy="6858000"/>
          </a:xfrm>
          <a:prstGeom prst="rect">
            <a:avLst/>
          </a:prstGeom>
        </p:spPr>
      </p:pic>
      <p:sp>
        <p:nvSpPr>
          <p:cNvPr id="17" name="Rectangle 16">
            <a:extLst>
              <a:ext uri="{FF2B5EF4-FFF2-40B4-BE49-F238E27FC236}">
                <a16:creationId xmlns:a16="http://schemas.microsoft.com/office/drawing/2014/main" id="{2E082EF7-FDE8-42B9-AC2F-50D16298D8A1}"/>
              </a:ext>
            </a:extLst>
          </p:cNvPr>
          <p:cNvSpPr/>
          <p:nvPr userDrawn="1"/>
        </p:nvSpPr>
        <p:spPr>
          <a:xfrm rot="10800000" flipH="1">
            <a:off x="1" y="-4"/>
            <a:ext cx="12191998" cy="6858000"/>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CB1BDD2-27B0-4EEF-8185-C2BAD65ADAA6}"/>
              </a:ext>
            </a:extLst>
          </p:cNvPr>
          <p:cNvSpPr/>
          <p:nvPr userDrawn="1"/>
        </p:nvSpPr>
        <p:spPr>
          <a:xfrm>
            <a:off x="-4" y="-1"/>
            <a:ext cx="12192004" cy="685800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sp>
        <p:nvSpPr>
          <p:cNvPr id="22" name="Text Placeholder 8">
            <a:extLst>
              <a:ext uri="{FF2B5EF4-FFF2-40B4-BE49-F238E27FC236}">
                <a16:creationId xmlns:a16="http://schemas.microsoft.com/office/drawing/2014/main" id="{DB708338-BCA4-43A7-8240-876D2CECA118}"/>
              </a:ext>
            </a:extLst>
          </p:cNvPr>
          <p:cNvSpPr>
            <a:spLocks noGrp="1"/>
          </p:cNvSpPr>
          <p:nvPr>
            <p:ph type="body" sz="quarter" idx="10"/>
          </p:nvPr>
        </p:nvSpPr>
        <p:spPr>
          <a:xfrm>
            <a:off x="817880" y="3296117"/>
            <a:ext cx="5608320" cy="1546573"/>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dirty="0"/>
              <a:t>Click to edit Master text styles</a:t>
            </a:r>
          </a:p>
        </p:txBody>
      </p:sp>
      <p:grpSp>
        <p:nvGrpSpPr>
          <p:cNvPr id="14" name="Group 13">
            <a:extLst>
              <a:ext uri="{FF2B5EF4-FFF2-40B4-BE49-F238E27FC236}">
                <a16:creationId xmlns:a16="http://schemas.microsoft.com/office/drawing/2014/main" id="{372BBF87-098B-494F-AB9A-B61F429142A5}"/>
              </a:ext>
            </a:extLst>
          </p:cNvPr>
          <p:cNvGrpSpPr/>
          <p:nvPr userDrawn="1"/>
        </p:nvGrpSpPr>
        <p:grpSpPr>
          <a:xfrm>
            <a:off x="817880" y="6077233"/>
            <a:ext cx="1759218" cy="369332"/>
            <a:chOff x="498143" y="6069767"/>
            <a:chExt cx="1759218" cy="369332"/>
          </a:xfrm>
        </p:grpSpPr>
        <p:sp>
          <p:nvSpPr>
            <p:cNvPr id="19" name="Rectangle 18">
              <a:extLst>
                <a:ext uri="{FF2B5EF4-FFF2-40B4-BE49-F238E27FC236}">
                  <a16:creationId xmlns:a16="http://schemas.microsoft.com/office/drawing/2014/main" id="{39F6DE94-9EDC-4D4D-A392-6F1B2CBB9D83}"/>
                </a:ext>
              </a:extLst>
            </p:cNvPr>
            <p:cNvSpPr/>
            <p:nvPr/>
          </p:nvSpPr>
          <p:spPr>
            <a:xfrm>
              <a:off x="545911" y="6104729"/>
              <a:ext cx="1679700" cy="33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3093"/>
            </a:p>
          </p:txBody>
        </p:sp>
        <p:sp>
          <p:nvSpPr>
            <p:cNvPr id="20" name="TextBox 7">
              <a:extLst>
                <a:ext uri="{FF2B5EF4-FFF2-40B4-BE49-F238E27FC236}">
                  <a16:creationId xmlns:a16="http://schemas.microsoft.com/office/drawing/2014/main" id="{B4781FE0-F31A-4DF5-A801-EE2DD259B714}"/>
                </a:ext>
              </a:extLst>
            </p:cNvPr>
            <p:cNvSpPr txBox="1"/>
            <p:nvPr/>
          </p:nvSpPr>
          <p:spPr>
            <a:xfrm>
              <a:off x="498143" y="6069767"/>
              <a:ext cx="1759218" cy="369332"/>
            </a:xfrm>
            <a:prstGeom prst="rect">
              <a:avLst/>
            </a:prstGeom>
            <a:solidFill>
              <a:schemeClr val="accent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chemeClr val="bg2"/>
                  </a:solidFill>
                  <a:latin typeface="Arial"/>
                  <a:cs typeface="Arial"/>
                </a:rPr>
                <a:t>findex</a:t>
              </a:r>
              <a:r>
                <a:rPr lang="en-US" b="1" i="0" dirty="0">
                  <a:solidFill>
                    <a:schemeClr val="bg2"/>
                  </a:solidFill>
                  <a:latin typeface="Arial"/>
                  <a:cs typeface="Arial"/>
                </a:rPr>
                <a:t>.com.</a:t>
              </a:r>
              <a:r>
                <a:rPr lang="en-US" b="1" dirty="0">
                  <a:solidFill>
                    <a:schemeClr val="bg2"/>
                  </a:solidFill>
                  <a:latin typeface="Arial"/>
                  <a:cs typeface="Arial"/>
                </a:rPr>
                <a:t>au</a:t>
              </a:r>
              <a:endParaRPr lang="en-AU" b="1" i="0" dirty="0">
                <a:solidFill>
                  <a:schemeClr val="bg2"/>
                </a:solidFill>
                <a:latin typeface="Arial"/>
                <a:cs typeface="Arial"/>
              </a:endParaRPr>
            </a:p>
          </p:txBody>
        </p:sp>
      </p:grpSp>
      <p:sp>
        <p:nvSpPr>
          <p:cNvPr id="13" name="Rectangle 12">
            <a:extLst>
              <a:ext uri="{FF2B5EF4-FFF2-40B4-BE49-F238E27FC236}">
                <a16:creationId xmlns:a16="http://schemas.microsoft.com/office/drawing/2014/main" id="{3EDC40ED-8850-43AA-92BC-F0D94867E640}"/>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pic>
        <p:nvPicPr>
          <p:cNvPr id="15" name="Graphic 14">
            <a:extLst>
              <a:ext uri="{FF2B5EF4-FFF2-40B4-BE49-F238E27FC236}">
                <a16:creationId xmlns:a16="http://schemas.microsoft.com/office/drawing/2014/main" id="{89A2970C-86F9-46BF-BBFE-7EA07420381D}"/>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606781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6">
    <p:spTree>
      <p:nvGrpSpPr>
        <p:cNvPr id="1" name=""/>
        <p:cNvGrpSpPr/>
        <p:nvPr/>
      </p:nvGrpSpPr>
      <p:grpSpPr>
        <a:xfrm>
          <a:off x="0" y="0"/>
          <a:ext cx="0" cy="0"/>
          <a:chOff x="0" y="0"/>
          <a:chExt cx="0" cy="0"/>
        </a:xfrm>
      </p:grpSpPr>
      <p:pic>
        <p:nvPicPr>
          <p:cNvPr id="12" name="Picture 11" descr="A picture containing reef, turquoise, teal, light&#10;&#10;Description automatically generated">
            <a:extLst>
              <a:ext uri="{FF2B5EF4-FFF2-40B4-BE49-F238E27FC236}">
                <a16:creationId xmlns:a16="http://schemas.microsoft.com/office/drawing/2014/main" id="{DA7F8EA7-5088-4D39-A8E7-38912D60C8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5"/>
            <a:ext cx="12192000" cy="6855229"/>
          </a:xfrm>
          <a:prstGeom prst="rect">
            <a:avLst/>
          </a:prstGeom>
        </p:spPr>
      </p:pic>
      <p:sp>
        <p:nvSpPr>
          <p:cNvPr id="17" name="Rectangle 16">
            <a:extLst>
              <a:ext uri="{FF2B5EF4-FFF2-40B4-BE49-F238E27FC236}">
                <a16:creationId xmlns:a16="http://schemas.microsoft.com/office/drawing/2014/main" id="{DAD4AA5D-FA0F-4E2E-B213-7B799860029C}"/>
              </a:ext>
            </a:extLst>
          </p:cNvPr>
          <p:cNvSpPr/>
          <p:nvPr userDrawn="1"/>
        </p:nvSpPr>
        <p:spPr>
          <a:xfrm flipH="1">
            <a:off x="-23386" y="0"/>
            <a:ext cx="12215385" cy="6857998"/>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081F342-74B2-46E6-BCD3-9536DE955C9B}"/>
              </a:ext>
            </a:extLst>
          </p:cNvPr>
          <p:cNvSpPr/>
          <p:nvPr userDrawn="1"/>
        </p:nvSpPr>
        <p:spPr>
          <a:xfrm>
            <a:off x="0" y="0"/>
            <a:ext cx="12192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sp>
        <p:nvSpPr>
          <p:cNvPr id="22" name="Text Placeholder 8">
            <a:extLst>
              <a:ext uri="{FF2B5EF4-FFF2-40B4-BE49-F238E27FC236}">
                <a16:creationId xmlns:a16="http://schemas.microsoft.com/office/drawing/2014/main" id="{DB708338-BCA4-43A7-8240-876D2CECA118}"/>
              </a:ext>
            </a:extLst>
          </p:cNvPr>
          <p:cNvSpPr>
            <a:spLocks noGrp="1"/>
          </p:cNvSpPr>
          <p:nvPr>
            <p:ph type="body" sz="quarter" idx="10"/>
          </p:nvPr>
        </p:nvSpPr>
        <p:spPr>
          <a:xfrm>
            <a:off x="817880" y="3296117"/>
            <a:ext cx="5608320" cy="1546573"/>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Master text styles</a:t>
            </a:r>
          </a:p>
        </p:txBody>
      </p:sp>
      <p:grpSp>
        <p:nvGrpSpPr>
          <p:cNvPr id="14" name="Group 13">
            <a:extLst>
              <a:ext uri="{FF2B5EF4-FFF2-40B4-BE49-F238E27FC236}">
                <a16:creationId xmlns:a16="http://schemas.microsoft.com/office/drawing/2014/main" id="{0B58423D-A2DC-40EE-911C-3A41A9A0ABFA}"/>
              </a:ext>
            </a:extLst>
          </p:cNvPr>
          <p:cNvGrpSpPr/>
          <p:nvPr userDrawn="1"/>
        </p:nvGrpSpPr>
        <p:grpSpPr>
          <a:xfrm>
            <a:off x="817880" y="6077233"/>
            <a:ext cx="1759218" cy="369332"/>
            <a:chOff x="498143" y="6069767"/>
            <a:chExt cx="1759218" cy="369332"/>
          </a:xfrm>
        </p:grpSpPr>
        <p:sp>
          <p:nvSpPr>
            <p:cNvPr id="19" name="Rectangle 18">
              <a:extLst>
                <a:ext uri="{FF2B5EF4-FFF2-40B4-BE49-F238E27FC236}">
                  <a16:creationId xmlns:a16="http://schemas.microsoft.com/office/drawing/2014/main" id="{FD204880-A719-4BE1-9813-51776CDF5C98}"/>
                </a:ext>
              </a:extLst>
            </p:cNvPr>
            <p:cNvSpPr/>
            <p:nvPr/>
          </p:nvSpPr>
          <p:spPr>
            <a:xfrm>
              <a:off x="545911" y="6104729"/>
              <a:ext cx="1679700" cy="33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3093"/>
            </a:p>
          </p:txBody>
        </p:sp>
        <p:sp>
          <p:nvSpPr>
            <p:cNvPr id="20" name="TextBox 7">
              <a:extLst>
                <a:ext uri="{FF2B5EF4-FFF2-40B4-BE49-F238E27FC236}">
                  <a16:creationId xmlns:a16="http://schemas.microsoft.com/office/drawing/2014/main" id="{1E03D94A-E5F0-4500-90A0-053175893791}"/>
                </a:ext>
              </a:extLst>
            </p:cNvPr>
            <p:cNvSpPr txBox="1"/>
            <p:nvPr/>
          </p:nvSpPr>
          <p:spPr>
            <a:xfrm>
              <a:off x="498143" y="6069767"/>
              <a:ext cx="1759218" cy="369332"/>
            </a:xfrm>
            <a:prstGeom prst="rect">
              <a:avLst/>
            </a:prstGeom>
            <a:solidFill>
              <a:schemeClr val="accent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chemeClr val="bg2"/>
                  </a:solidFill>
                  <a:latin typeface="Arial"/>
                  <a:cs typeface="Arial"/>
                </a:rPr>
                <a:t>findex</a:t>
              </a:r>
              <a:r>
                <a:rPr lang="en-US" b="1" i="0" dirty="0">
                  <a:solidFill>
                    <a:schemeClr val="bg2"/>
                  </a:solidFill>
                  <a:latin typeface="Arial"/>
                  <a:cs typeface="Arial"/>
                </a:rPr>
                <a:t>.com.</a:t>
              </a:r>
              <a:r>
                <a:rPr lang="en-US" b="1" dirty="0">
                  <a:solidFill>
                    <a:schemeClr val="bg2"/>
                  </a:solidFill>
                  <a:latin typeface="Arial"/>
                  <a:cs typeface="Arial"/>
                </a:rPr>
                <a:t>au</a:t>
              </a:r>
              <a:endParaRPr lang="en-AU" b="1" i="0" dirty="0">
                <a:solidFill>
                  <a:schemeClr val="bg2"/>
                </a:solidFill>
                <a:latin typeface="Arial"/>
                <a:cs typeface="Arial"/>
              </a:endParaRPr>
            </a:p>
          </p:txBody>
        </p:sp>
      </p:grpSp>
      <p:sp>
        <p:nvSpPr>
          <p:cNvPr id="13" name="Rectangle 12">
            <a:extLst>
              <a:ext uri="{FF2B5EF4-FFF2-40B4-BE49-F238E27FC236}">
                <a16:creationId xmlns:a16="http://schemas.microsoft.com/office/drawing/2014/main" id="{F80C3449-FE84-4592-9741-12DC16711275}"/>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pic>
        <p:nvPicPr>
          <p:cNvPr id="15" name="Graphic 14">
            <a:extLst>
              <a:ext uri="{FF2B5EF4-FFF2-40B4-BE49-F238E27FC236}">
                <a16:creationId xmlns:a16="http://schemas.microsoft.com/office/drawing/2014/main" id="{B72AC861-30F7-4724-9836-C5016CA607CC}"/>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99401" y="5717096"/>
            <a:ext cx="2411445" cy="801945"/>
          </a:xfrm>
          <a:prstGeom prst="rect">
            <a:avLst/>
          </a:prstGeom>
        </p:spPr>
      </p:pic>
    </p:spTree>
    <p:extLst>
      <p:ext uri="{BB962C8B-B14F-4D97-AF65-F5344CB8AC3E}">
        <p14:creationId xmlns:p14="http://schemas.microsoft.com/office/powerpoint/2010/main" val="1931490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7">
    <p:spTree>
      <p:nvGrpSpPr>
        <p:cNvPr id="1" name=""/>
        <p:cNvGrpSpPr/>
        <p:nvPr/>
      </p:nvGrpSpPr>
      <p:grpSpPr>
        <a:xfrm>
          <a:off x="0" y="0"/>
          <a:ext cx="0" cy="0"/>
          <a:chOff x="0" y="0"/>
          <a:chExt cx="0" cy="0"/>
        </a:xfrm>
      </p:grpSpPr>
      <p:pic>
        <p:nvPicPr>
          <p:cNvPr id="19" name="Picture 18" descr="A picture containing light, night&#10;&#10;Description automatically generated">
            <a:extLst>
              <a:ext uri="{FF2B5EF4-FFF2-40B4-BE49-F238E27FC236}">
                <a16:creationId xmlns:a16="http://schemas.microsoft.com/office/drawing/2014/main" id="{BC182D81-DCE7-418E-9378-3644E2F21A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22" b="7822"/>
          <a:stretch/>
        </p:blipFill>
        <p:spPr>
          <a:xfrm>
            <a:off x="-4" y="0"/>
            <a:ext cx="12192004" cy="6857998"/>
          </a:xfrm>
          <a:prstGeom prst="rect">
            <a:avLst/>
          </a:prstGeom>
        </p:spPr>
      </p:pic>
      <p:sp>
        <p:nvSpPr>
          <p:cNvPr id="20" name="Rectangle 19">
            <a:extLst>
              <a:ext uri="{FF2B5EF4-FFF2-40B4-BE49-F238E27FC236}">
                <a16:creationId xmlns:a16="http://schemas.microsoft.com/office/drawing/2014/main" id="{9F5FBE17-04C7-4D69-90E7-25F6E7F77035}"/>
              </a:ext>
            </a:extLst>
          </p:cNvPr>
          <p:cNvSpPr/>
          <p:nvPr userDrawn="1"/>
        </p:nvSpPr>
        <p:spPr>
          <a:xfrm flipH="1">
            <a:off x="-6" y="0"/>
            <a:ext cx="12192003" cy="6857998"/>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2FDC4CD-AEBD-4909-B6CF-F72857E811C5}"/>
              </a:ext>
            </a:extLst>
          </p:cNvPr>
          <p:cNvSpPr/>
          <p:nvPr userDrawn="1"/>
        </p:nvSpPr>
        <p:spPr>
          <a:xfrm>
            <a:off x="1" y="-1"/>
            <a:ext cx="12191999" cy="6857998"/>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sp>
        <p:nvSpPr>
          <p:cNvPr id="22" name="Text Placeholder 8">
            <a:extLst>
              <a:ext uri="{FF2B5EF4-FFF2-40B4-BE49-F238E27FC236}">
                <a16:creationId xmlns:a16="http://schemas.microsoft.com/office/drawing/2014/main" id="{DB708338-BCA4-43A7-8240-876D2CECA118}"/>
              </a:ext>
            </a:extLst>
          </p:cNvPr>
          <p:cNvSpPr>
            <a:spLocks noGrp="1"/>
          </p:cNvSpPr>
          <p:nvPr>
            <p:ph type="body" sz="quarter" idx="10"/>
          </p:nvPr>
        </p:nvSpPr>
        <p:spPr>
          <a:xfrm>
            <a:off x="817880" y="3296117"/>
            <a:ext cx="5608320" cy="1546573"/>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ECBF806-9E9F-4B86-8B5F-439E482D77BF}"/>
              </a:ext>
            </a:extLst>
          </p:cNvPr>
          <p:cNvGrpSpPr/>
          <p:nvPr userDrawn="1"/>
        </p:nvGrpSpPr>
        <p:grpSpPr>
          <a:xfrm>
            <a:off x="817880" y="6077233"/>
            <a:ext cx="1759218" cy="369332"/>
            <a:chOff x="498143" y="6069767"/>
            <a:chExt cx="1759218" cy="369332"/>
          </a:xfrm>
        </p:grpSpPr>
        <p:sp>
          <p:nvSpPr>
            <p:cNvPr id="14" name="Rectangle 13">
              <a:extLst>
                <a:ext uri="{FF2B5EF4-FFF2-40B4-BE49-F238E27FC236}">
                  <a16:creationId xmlns:a16="http://schemas.microsoft.com/office/drawing/2014/main" id="{62682B79-4228-44BE-831F-517801888854}"/>
                </a:ext>
              </a:extLst>
            </p:cNvPr>
            <p:cNvSpPr/>
            <p:nvPr/>
          </p:nvSpPr>
          <p:spPr>
            <a:xfrm>
              <a:off x="545911" y="6104729"/>
              <a:ext cx="1679700" cy="33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sz="3093"/>
            </a:p>
          </p:txBody>
        </p:sp>
        <p:sp>
          <p:nvSpPr>
            <p:cNvPr id="17" name="TextBox 7">
              <a:extLst>
                <a:ext uri="{FF2B5EF4-FFF2-40B4-BE49-F238E27FC236}">
                  <a16:creationId xmlns:a16="http://schemas.microsoft.com/office/drawing/2014/main" id="{49C03A10-D166-445F-9854-00142E10FFA0}"/>
                </a:ext>
              </a:extLst>
            </p:cNvPr>
            <p:cNvSpPr txBox="1"/>
            <p:nvPr/>
          </p:nvSpPr>
          <p:spPr>
            <a:xfrm>
              <a:off x="498143" y="6069767"/>
              <a:ext cx="1759218" cy="369332"/>
            </a:xfrm>
            <a:prstGeom prst="rect">
              <a:avLst/>
            </a:prstGeom>
            <a:solidFill>
              <a:schemeClr val="accent1"/>
            </a:solid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chemeClr val="bg2"/>
                  </a:solidFill>
                  <a:latin typeface="Arial"/>
                  <a:cs typeface="Arial"/>
                </a:rPr>
                <a:t>findex</a:t>
              </a:r>
              <a:r>
                <a:rPr lang="en-US" b="1" i="0" dirty="0">
                  <a:solidFill>
                    <a:schemeClr val="bg2"/>
                  </a:solidFill>
                  <a:latin typeface="Arial"/>
                  <a:cs typeface="Arial"/>
                </a:rPr>
                <a:t>.com.</a:t>
              </a:r>
              <a:r>
                <a:rPr lang="en-US" b="1" dirty="0">
                  <a:solidFill>
                    <a:schemeClr val="bg2"/>
                  </a:solidFill>
                  <a:latin typeface="Arial"/>
                  <a:cs typeface="Arial"/>
                </a:rPr>
                <a:t>au</a:t>
              </a:r>
              <a:endParaRPr lang="en-AU" b="1" i="0" dirty="0">
                <a:solidFill>
                  <a:schemeClr val="bg2"/>
                </a:solidFill>
                <a:latin typeface="Arial"/>
                <a:cs typeface="Arial"/>
              </a:endParaRPr>
            </a:p>
          </p:txBody>
        </p:sp>
      </p:grpSp>
      <p:sp>
        <p:nvSpPr>
          <p:cNvPr id="13" name="Rectangle 12">
            <a:extLst>
              <a:ext uri="{FF2B5EF4-FFF2-40B4-BE49-F238E27FC236}">
                <a16:creationId xmlns:a16="http://schemas.microsoft.com/office/drawing/2014/main" id="{B88F138A-F959-464B-ACCC-C93F0BA13CDB}"/>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spTree>
    <p:extLst>
      <p:ext uri="{BB962C8B-B14F-4D97-AF65-F5344CB8AC3E}">
        <p14:creationId xmlns:p14="http://schemas.microsoft.com/office/powerpoint/2010/main" val="312528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3A530A-DF22-45E5-9FDF-401F15C383D2}"/>
              </a:ext>
            </a:extLst>
          </p:cNvPr>
          <p:cNvGrpSpPr/>
          <p:nvPr userDrawn="1"/>
        </p:nvGrpSpPr>
        <p:grpSpPr>
          <a:xfrm rot="10800000">
            <a:off x="4319503" y="-2"/>
            <a:ext cx="7872497" cy="6858001"/>
            <a:chOff x="-2608948" y="17604"/>
            <a:chExt cx="7872497" cy="6858001"/>
          </a:xfrm>
          <a:solidFill>
            <a:schemeClr val="tx1"/>
          </a:solidFill>
        </p:grpSpPr>
        <p:sp>
          <p:nvSpPr>
            <p:cNvPr id="8" name="Freeform: Shape 7">
              <a:extLst>
                <a:ext uri="{FF2B5EF4-FFF2-40B4-BE49-F238E27FC236}">
                  <a16:creationId xmlns:a16="http://schemas.microsoft.com/office/drawing/2014/main" id="{1AC71523-F56F-413A-ABFD-8EADDB056293}"/>
                </a:ext>
              </a:extLst>
            </p:cNvPr>
            <p:cNvSpPr/>
            <p:nvPr userDrawn="1"/>
          </p:nvSpPr>
          <p:spPr>
            <a:xfrm>
              <a:off x="929941" y="17605"/>
              <a:ext cx="4333608" cy="6857998"/>
            </a:xfrm>
            <a:custGeom>
              <a:avLst/>
              <a:gdLst>
                <a:gd name="connsiteX0" fmla="*/ 0 w 3619381"/>
                <a:gd name="connsiteY0" fmla="*/ 0 h 5742427"/>
                <a:gd name="connsiteX1" fmla="*/ 3619381 w 3619381"/>
                <a:gd name="connsiteY1" fmla="*/ 0 h 5742427"/>
                <a:gd name="connsiteX2" fmla="*/ 3616326 w 3619381"/>
                <a:gd name="connsiteY2" fmla="*/ 11273 h 5742427"/>
                <a:gd name="connsiteX3" fmla="*/ 2180195 w 3619381"/>
                <a:gd name="connsiteY3" fmla="*/ 5183142 h 5742427"/>
                <a:gd name="connsiteX4" fmla="*/ 1374421 w 3619381"/>
                <a:gd name="connsiteY4" fmla="*/ 5742427 h 5742427"/>
                <a:gd name="connsiteX5" fmla="*/ 0 w 3619381"/>
                <a:gd name="connsiteY5" fmla="*/ 5742427 h 5742427"/>
                <a:gd name="connsiteX6" fmla="*/ 0 w 3619381"/>
                <a:gd name="connsiteY6" fmla="*/ 0 h 574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381" h="5742427">
                  <a:moveTo>
                    <a:pt x="0" y="0"/>
                  </a:moveTo>
                  <a:lnTo>
                    <a:pt x="3619381" y="0"/>
                  </a:lnTo>
                  <a:lnTo>
                    <a:pt x="3616326" y="11273"/>
                  </a:lnTo>
                  <a:cubicBezTo>
                    <a:pt x="3076348" y="2003265"/>
                    <a:pt x="2239005" y="5074566"/>
                    <a:pt x="2180195" y="5183142"/>
                  </a:cubicBezTo>
                  <a:cubicBezTo>
                    <a:pt x="2025721" y="5483783"/>
                    <a:pt x="1835429" y="5740593"/>
                    <a:pt x="1374421" y="5742427"/>
                  </a:cubicBezTo>
                  <a:lnTo>
                    <a:pt x="0" y="574242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Rectangle 1">
              <a:extLst>
                <a:ext uri="{FF2B5EF4-FFF2-40B4-BE49-F238E27FC236}">
                  <a16:creationId xmlns:a16="http://schemas.microsoft.com/office/drawing/2014/main" id="{F2806B28-20CD-4113-B0CC-97956548622C}"/>
                </a:ext>
              </a:extLst>
            </p:cNvPr>
            <p:cNvSpPr/>
            <p:nvPr userDrawn="1"/>
          </p:nvSpPr>
          <p:spPr>
            <a:xfrm>
              <a:off x="-2608948" y="17604"/>
              <a:ext cx="4206742"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9" name="Slide Number Placeholder 6">
            <a:extLst>
              <a:ext uri="{FF2B5EF4-FFF2-40B4-BE49-F238E27FC236}">
                <a16:creationId xmlns:a16="http://schemas.microsoft.com/office/drawing/2014/main" id="{51067BEB-B29D-499C-864B-C61E45F7B3F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cxnSp>
        <p:nvCxnSpPr>
          <p:cNvPr id="19" name="Straight Connector 18">
            <a:extLst>
              <a:ext uri="{FF2B5EF4-FFF2-40B4-BE49-F238E27FC236}">
                <a16:creationId xmlns:a16="http://schemas.microsoft.com/office/drawing/2014/main" id="{3DE1F7D7-749D-46EB-9F75-6DCC822BDC6D}"/>
              </a:ext>
            </a:extLst>
          </p:cNvPr>
          <p:cNvCxnSpPr>
            <a:cxnSpLocks/>
          </p:cNvCxnSpPr>
          <p:nvPr userDrawn="1"/>
        </p:nvCxnSpPr>
        <p:spPr>
          <a:xfrm>
            <a:off x="603573" y="3522946"/>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643292"/>
      </p:ext>
    </p:extLst>
  </p:cSld>
  <p:clrMapOvr>
    <a:masterClrMapping/>
  </p:clrMapOvr>
  <p:transition spd="slow">
    <p:wipe/>
  </p:transition>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3" name="Slide Number Placeholder 6">
            <a:extLst>
              <a:ext uri="{FF2B5EF4-FFF2-40B4-BE49-F238E27FC236}">
                <a16:creationId xmlns:a16="http://schemas.microsoft.com/office/drawing/2014/main" id="{0298BA3B-B7C5-4E2C-981B-1CEF5F4B0540}"/>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6" name="Graphic 5">
            <a:extLst>
              <a:ext uri="{FF2B5EF4-FFF2-40B4-BE49-F238E27FC236}">
                <a16:creationId xmlns:a16="http://schemas.microsoft.com/office/drawing/2014/main" id="{0D4A23CF-56D0-4345-A073-C2282FDE0DF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975ECE2-968F-4899-82BD-69D728BB0C4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1508680409"/>
      </p:ext>
    </p:extLst>
  </p:cSld>
  <p:clrMapOvr>
    <a:masterClrMapping/>
  </p:clrMapOvr>
  <p:extLst>
    <p:ext uri="{DCECCB84-F9BA-43D5-87BE-67443E8EF086}">
      <p15:sldGuideLst xmlns:p15="http://schemas.microsoft.com/office/powerpoint/2012/main">
        <p15:guide id="1" orient="horz" pos="799" userDrawn="1">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 comparison 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6C51C0-B4B8-437C-887D-788882365E1D}"/>
              </a:ext>
            </a:extLst>
          </p:cNvPr>
          <p:cNvSpPr>
            <a:spLocks noGrp="1"/>
          </p:cNvSpPr>
          <p:nvPr>
            <p:ph idx="1" hasCustomPrompt="1"/>
          </p:nvPr>
        </p:nvSpPr>
        <p:spPr>
          <a:xfrm>
            <a:off x="531407" y="1825625"/>
            <a:ext cx="5442010"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8" name="Content Placeholder 2">
            <a:extLst>
              <a:ext uri="{FF2B5EF4-FFF2-40B4-BE49-F238E27FC236}">
                <a16:creationId xmlns:a16="http://schemas.microsoft.com/office/drawing/2014/main" id="{45170648-0D42-490B-A06C-31F53790469C}"/>
              </a:ext>
            </a:extLst>
          </p:cNvPr>
          <p:cNvSpPr>
            <a:spLocks noGrp="1"/>
          </p:cNvSpPr>
          <p:nvPr>
            <p:ph idx="10" hasCustomPrompt="1"/>
          </p:nvPr>
        </p:nvSpPr>
        <p:spPr>
          <a:xfrm>
            <a:off x="6218585" y="1825625"/>
            <a:ext cx="5344765"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4" name="Slide Number Placeholder 6">
            <a:extLst>
              <a:ext uri="{FF2B5EF4-FFF2-40B4-BE49-F238E27FC236}">
                <a16:creationId xmlns:a16="http://schemas.microsoft.com/office/drawing/2014/main" id="{E2A043D1-E6F2-4E64-806B-0E9952E6A4BE}"/>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13" name="Graphic 12">
            <a:extLst>
              <a:ext uri="{FF2B5EF4-FFF2-40B4-BE49-F238E27FC236}">
                <a16:creationId xmlns:a16="http://schemas.microsoft.com/office/drawing/2014/main" id="{E1DC745A-3DBB-4890-92DC-EE5E5AB36A8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15" name="Picture 14">
            <a:extLst>
              <a:ext uri="{FF2B5EF4-FFF2-40B4-BE49-F238E27FC236}">
                <a16:creationId xmlns:a16="http://schemas.microsoft.com/office/drawing/2014/main" id="{07D1D59B-D803-4B9C-A295-9FE8E2DF75E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cxnSp>
        <p:nvCxnSpPr>
          <p:cNvPr id="11" name="Straight Connector 10">
            <a:extLst>
              <a:ext uri="{FF2B5EF4-FFF2-40B4-BE49-F238E27FC236}">
                <a16:creationId xmlns:a16="http://schemas.microsoft.com/office/drawing/2014/main" id="{7066F0A1-4B44-4561-96BE-CEF14BA37C23}"/>
              </a:ext>
            </a:extLst>
          </p:cNvPr>
          <p:cNvCxnSpPr>
            <a:cxnSpLocks/>
          </p:cNvCxnSpPr>
          <p:nvPr userDrawn="1"/>
        </p:nvCxnSpPr>
        <p:spPr>
          <a:xfrm flipV="1">
            <a:off x="6096983" y="1568450"/>
            <a:ext cx="0" cy="528955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6" name="Content Placeholder 3">
            <a:extLst>
              <a:ext uri="{FF2B5EF4-FFF2-40B4-BE49-F238E27FC236}">
                <a16:creationId xmlns:a16="http://schemas.microsoft.com/office/drawing/2014/main" id="{2EAEA0ED-3166-45A1-A0FA-E33ACB0B5591}"/>
              </a:ext>
            </a:extLst>
          </p:cNvPr>
          <p:cNvSpPr>
            <a:spLocks noGrp="1"/>
          </p:cNvSpPr>
          <p:nvPr>
            <p:ph sz="quarter" idx="11" hasCustomPrompt="1"/>
          </p:nvPr>
        </p:nvSpPr>
        <p:spPr>
          <a:xfrm>
            <a:off x="531407" y="558245"/>
            <a:ext cx="11031878"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7" name="Straight Connector 16">
            <a:extLst>
              <a:ext uri="{FF2B5EF4-FFF2-40B4-BE49-F238E27FC236}">
                <a16:creationId xmlns:a16="http://schemas.microsoft.com/office/drawing/2014/main" id="{0F8A5652-9232-443D-ACF5-6D1E5B2789A1}"/>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173143"/>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agrams 1">
    <p:spTree>
      <p:nvGrpSpPr>
        <p:cNvPr id="1" name=""/>
        <p:cNvGrpSpPr/>
        <p:nvPr/>
      </p:nvGrpSpPr>
      <p:grpSpPr>
        <a:xfrm>
          <a:off x="0" y="0"/>
          <a:ext cx="0" cy="0"/>
          <a:chOff x="0" y="0"/>
          <a:chExt cx="0" cy="0"/>
        </a:xfrm>
      </p:grpSpPr>
      <p:sp>
        <p:nvSpPr>
          <p:cNvPr id="14" name="Slide Number Placeholder 6">
            <a:extLst>
              <a:ext uri="{FF2B5EF4-FFF2-40B4-BE49-F238E27FC236}">
                <a16:creationId xmlns:a16="http://schemas.microsoft.com/office/drawing/2014/main" id="{E2A043D1-E6F2-4E64-806B-0E9952E6A4BE}"/>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13" name="Graphic 12">
            <a:extLst>
              <a:ext uri="{FF2B5EF4-FFF2-40B4-BE49-F238E27FC236}">
                <a16:creationId xmlns:a16="http://schemas.microsoft.com/office/drawing/2014/main" id="{E1DC745A-3DBB-4890-92DC-EE5E5AB36A8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15" name="Picture 14">
            <a:extLst>
              <a:ext uri="{FF2B5EF4-FFF2-40B4-BE49-F238E27FC236}">
                <a16:creationId xmlns:a16="http://schemas.microsoft.com/office/drawing/2014/main" id="{07D1D59B-D803-4B9C-A295-9FE8E2DF75E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9" name="Content Placeholder 3">
            <a:extLst>
              <a:ext uri="{FF2B5EF4-FFF2-40B4-BE49-F238E27FC236}">
                <a16:creationId xmlns:a16="http://schemas.microsoft.com/office/drawing/2014/main" id="{6D29453A-D00B-4847-812D-D1D2864FC0EF}"/>
              </a:ext>
            </a:extLst>
          </p:cNvPr>
          <p:cNvSpPr>
            <a:spLocks noGrp="1"/>
          </p:cNvSpPr>
          <p:nvPr>
            <p:ph sz="quarter" idx="11" hasCustomPrompt="1"/>
          </p:nvPr>
        </p:nvSpPr>
        <p:spPr>
          <a:xfrm>
            <a:off x="531407" y="558245"/>
            <a:ext cx="11031878"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1" name="Straight Connector 10">
            <a:extLst>
              <a:ext uri="{FF2B5EF4-FFF2-40B4-BE49-F238E27FC236}">
                <a16:creationId xmlns:a16="http://schemas.microsoft.com/office/drawing/2014/main" id="{84E29C95-131D-4B0A-AED0-3DA377614B29}"/>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8625E10-A9C3-42F3-B95A-37D3674710B4}"/>
              </a:ext>
            </a:extLst>
          </p:cNvPr>
          <p:cNvSpPr>
            <a:spLocks noGrp="1"/>
          </p:cNvSpPr>
          <p:nvPr>
            <p:ph idx="1" hasCustomPrompt="1"/>
          </p:nvPr>
        </p:nvSpPr>
        <p:spPr>
          <a:xfrm>
            <a:off x="531407" y="1825625"/>
            <a:ext cx="11031878"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1394970803"/>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 graphic 1">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3A530A-DF22-45E5-9FDF-401F15C383D2}"/>
              </a:ext>
            </a:extLst>
          </p:cNvPr>
          <p:cNvGrpSpPr/>
          <p:nvPr userDrawn="1"/>
        </p:nvGrpSpPr>
        <p:grpSpPr>
          <a:xfrm>
            <a:off x="-2240" y="0"/>
            <a:ext cx="5265789" cy="6858001"/>
            <a:chOff x="-2240" y="0"/>
            <a:chExt cx="5265789" cy="6858001"/>
          </a:xfrm>
          <a:solidFill>
            <a:srgbClr val="F2F5F6"/>
          </a:solidFill>
        </p:grpSpPr>
        <p:sp>
          <p:nvSpPr>
            <p:cNvPr id="8" name="Freeform: Shape 7">
              <a:extLst>
                <a:ext uri="{FF2B5EF4-FFF2-40B4-BE49-F238E27FC236}">
                  <a16:creationId xmlns:a16="http://schemas.microsoft.com/office/drawing/2014/main" id="{1AC71523-F56F-413A-ABFD-8EADDB056293}"/>
                </a:ext>
              </a:extLst>
            </p:cNvPr>
            <p:cNvSpPr/>
            <p:nvPr userDrawn="1"/>
          </p:nvSpPr>
          <p:spPr>
            <a:xfrm>
              <a:off x="929941" y="1"/>
              <a:ext cx="4333608" cy="6858000"/>
            </a:xfrm>
            <a:custGeom>
              <a:avLst/>
              <a:gdLst>
                <a:gd name="connsiteX0" fmla="*/ 0 w 3619381"/>
                <a:gd name="connsiteY0" fmla="*/ 0 h 5742427"/>
                <a:gd name="connsiteX1" fmla="*/ 3619381 w 3619381"/>
                <a:gd name="connsiteY1" fmla="*/ 0 h 5742427"/>
                <a:gd name="connsiteX2" fmla="*/ 3616326 w 3619381"/>
                <a:gd name="connsiteY2" fmla="*/ 11273 h 5742427"/>
                <a:gd name="connsiteX3" fmla="*/ 2180195 w 3619381"/>
                <a:gd name="connsiteY3" fmla="*/ 5183142 h 5742427"/>
                <a:gd name="connsiteX4" fmla="*/ 1374421 w 3619381"/>
                <a:gd name="connsiteY4" fmla="*/ 5742427 h 5742427"/>
                <a:gd name="connsiteX5" fmla="*/ 0 w 3619381"/>
                <a:gd name="connsiteY5" fmla="*/ 5742427 h 5742427"/>
                <a:gd name="connsiteX6" fmla="*/ 0 w 3619381"/>
                <a:gd name="connsiteY6" fmla="*/ 0 h 574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381" h="5742427">
                  <a:moveTo>
                    <a:pt x="0" y="0"/>
                  </a:moveTo>
                  <a:lnTo>
                    <a:pt x="3619381" y="0"/>
                  </a:lnTo>
                  <a:lnTo>
                    <a:pt x="3616326" y="11273"/>
                  </a:lnTo>
                  <a:cubicBezTo>
                    <a:pt x="3076348" y="2003265"/>
                    <a:pt x="2239005" y="5074566"/>
                    <a:pt x="2180195" y="5183142"/>
                  </a:cubicBezTo>
                  <a:cubicBezTo>
                    <a:pt x="2025721" y="5483783"/>
                    <a:pt x="1835429" y="5740593"/>
                    <a:pt x="1374421" y="5742427"/>
                  </a:cubicBezTo>
                  <a:lnTo>
                    <a:pt x="0" y="574242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Rectangle 1">
              <a:extLst>
                <a:ext uri="{FF2B5EF4-FFF2-40B4-BE49-F238E27FC236}">
                  <a16:creationId xmlns:a16="http://schemas.microsoft.com/office/drawing/2014/main" id="{F2806B28-20CD-4113-B0CC-97956548622C}"/>
                </a:ext>
              </a:extLst>
            </p:cNvPr>
            <p:cNvSpPr/>
            <p:nvPr userDrawn="1"/>
          </p:nvSpPr>
          <p:spPr>
            <a:xfrm>
              <a:off x="-2240" y="0"/>
              <a:ext cx="160003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 name="Slide Number Placeholder 6">
            <a:extLst>
              <a:ext uri="{FF2B5EF4-FFF2-40B4-BE49-F238E27FC236}">
                <a16:creationId xmlns:a16="http://schemas.microsoft.com/office/drawing/2014/main" id="{0298BA3B-B7C5-4E2C-981B-1CEF5F4B0540}"/>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9" name="Content Placeholder 3">
            <a:extLst>
              <a:ext uri="{FF2B5EF4-FFF2-40B4-BE49-F238E27FC236}">
                <a16:creationId xmlns:a16="http://schemas.microsoft.com/office/drawing/2014/main" id="{9ADF1824-01F5-4743-AADF-11EEE0D77448}"/>
              </a:ext>
            </a:extLst>
          </p:cNvPr>
          <p:cNvSpPr>
            <a:spLocks noGrp="1"/>
          </p:cNvSpPr>
          <p:nvPr>
            <p:ph sz="quarter" idx="11" hasCustomPrompt="1"/>
          </p:nvPr>
        </p:nvSpPr>
        <p:spPr>
          <a:xfrm>
            <a:off x="531407" y="558245"/>
            <a:ext cx="4222301"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1" name="Straight Connector 10">
            <a:extLst>
              <a:ext uri="{FF2B5EF4-FFF2-40B4-BE49-F238E27FC236}">
                <a16:creationId xmlns:a16="http://schemas.microsoft.com/office/drawing/2014/main" id="{11621B05-DB09-49F3-ABD3-03FD59D58BD8}"/>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3B06145-510C-4983-A615-3B0636F5FDE9}"/>
              </a:ext>
            </a:extLst>
          </p:cNvPr>
          <p:cNvSpPr>
            <a:spLocks noGrp="1"/>
          </p:cNvSpPr>
          <p:nvPr>
            <p:ph idx="1" hasCustomPrompt="1"/>
          </p:nvPr>
        </p:nvSpPr>
        <p:spPr>
          <a:xfrm>
            <a:off x="531407" y="1825625"/>
            <a:ext cx="2867113"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6" name="Content Placeholder 2">
            <a:extLst>
              <a:ext uri="{FF2B5EF4-FFF2-40B4-BE49-F238E27FC236}">
                <a16:creationId xmlns:a16="http://schemas.microsoft.com/office/drawing/2014/main" id="{84EA9FC8-3131-4A3C-9E8C-358DCDE43666}"/>
              </a:ext>
            </a:extLst>
          </p:cNvPr>
          <p:cNvSpPr>
            <a:spLocks noGrp="1"/>
          </p:cNvSpPr>
          <p:nvPr>
            <p:ph idx="10" hasCustomPrompt="1"/>
          </p:nvPr>
        </p:nvSpPr>
        <p:spPr>
          <a:xfrm>
            <a:off x="5013961" y="1825625"/>
            <a:ext cx="6549390"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745725439"/>
      </p:ext>
    </p:extLst>
  </p:cSld>
  <p:clrMapOvr>
    <a:masterClrMapping/>
  </p:clrMapOvr>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2 col graphic 2">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3A530A-DF22-45E5-9FDF-401F15C383D2}"/>
              </a:ext>
            </a:extLst>
          </p:cNvPr>
          <p:cNvGrpSpPr/>
          <p:nvPr userDrawn="1"/>
        </p:nvGrpSpPr>
        <p:grpSpPr>
          <a:xfrm rot="10800000">
            <a:off x="4319503" y="-2"/>
            <a:ext cx="7872497" cy="6858001"/>
            <a:chOff x="-2608948" y="17604"/>
            <a:chExt cx="7872497" cy="6858001"/>
          </a:xfrm>
          <a:solidFill>
            <a:schemeClr val="tx1"/>
          </a:solidFill>
        </p:grpSpPr>
        <p:sp>
          <p:nvSpPr>
            <p:cNvPr id="8" name="Freeform: Shape 7">
              <a:extLst>
                <a:ext uri="{FF2B5EF4-FFF2-40B4-BE49-F238E27FC236}">
                  <a16:creationId xmlns:a16="http://schemas.microsoft.com/office/drawing/2014/main" id="{1AC71523-F56F-413A-ABFD-8EADDB056293}"/>
                </a:ext>
              </a:extLst>
            </p:cNvPr>
            <p:cNvSpPr/>
            <p:nvPr userDrawn="1"/>
          </p:nvSpPr>
          <p:spPr>
            <a:xfrm>
              <a:off x="929941" y="17605"/>
              <a:ext cx="4333608" cy="6857998"/>
            </a:xfrm>
            <a:custGeom>
              <a:avLst/>
              <a:gdLst>
                <a:gd name="connsiteX0" fmla="*/ 0 w 3619381"/>
                <a:gd name="connsiteY0" fmla="*/ 0 h 5742427"/>
                <a:gd name="connsiteX1" fmla="*/ 3619381 w 3619381"/>
                <a:gd name="connsiteY1" fmla="*/ 0 h 5742427"/>
                <a:gd name="connsiteX2" fmla="*/ 3616326 w 3619381"/>
                <a:gd name="connsiteY2" fmla="*/ 11273 h 5742427"/>
                <a:gd name="connsiteX3" fmla="*/ 2180195 w 3619381"/>
                <a:gd name="connsiteY3" fmla="*/ 5183142 h 5742427"/>
                <a:gd name="connsiteX4" fmla="*/ 1374421 w 3619381"/>
                <a:gd name="connsiteY4" fmla="*/ 5742427 h 5742427"/>
                <a:gd name="connsiteX5" fmla="*/ 0 w 3619381"/>
                <a:gd name="connsiteY5" fmla="*/ 5742427 h 5742427"/>
                <a:gd name="connsiteX6" fmla="*/ 0 w 3619381"/>
                <a:gd name="connsiteY6" fmla="*/ 0 h 574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381" h="5742427">
                  <a:moveTo>
                    <a:pt x="0" y="0"/>
                  </a:moveTo>
                  <a:lnTo>
                    <a:pt x="3619381" y="0"/>
                  </a:lnTo>
                  <a:lnTo>
                    <a:pt x="3616326" y="11273"/>
                  </a:lnTo>
                  <a:cubicBezTo>
                    <a:pt x="3076348" y="2003265"/>
                    <a:pt x="2239005" y="5074566"/>
                    <a:pt x="2180195" y="5183142"/>
                  </a:cubicBezTo>
                  <a:cubicBezTo>
                    <a:pt x="2025721" y="5483783"/>
                    <a:pt x="1835429" y="5740593"/>
                    <a:pt x="1374421" y="5742427"/>
                  </a:cubicBezTo>
                  <a:lnTo>
                    <a:pt x="0" y="574242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Rectangle 1">
              <a:extLst>
                <a:ext uri="{FF2B5EF4-FFF2-40B4-BE49-F238E27FC236}">
                  <a16:creationId xmlns:a16="http://schemas.microsoft.com/office/drawing/2014/main" id="{F2806B28-20CD-4113-B0CC-97956548622C}"/>
                </a:ext>
              </a:extLst>
            </p:cNvPr>
            <p:cNvSpPr/>
            <p:nvPr userDrawn="1"/>
          </p:nvSpPr>
          <p:spPr>
            <a:xfrm>
              <a:off x="-2608948" y="17604"/>
              <a:ext cx="4206742"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9" name="Slide Number Placeholder 6">
            <a:extLst>
              <a:ext uri="{FF2B5EF4-FFF2-40B4-BE49-F238E27FC236}">
                <a16:creationId xmlns:a16="http://schemas.microsoft.com/office/drawing/2014/main" id="{51067BEB-B29D-499C-864B-C61E45F7B3F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sp>
        <p:nvSpPr>
          <p:cNvPr id="15" name="Content Placeholder 3">
            <a:extLst>
              <a:ext uri="{FF2B5EF4-FFF2-40B4-BE49-F238E27FC236}">
                <a16:creationId xmlns:a16="http://schemas.microsoft.com/office/drawing/2014/main" id="{D87C041E-39ED-4062-8980-1D25CBE9E9D2}"/>
              </a:ext>
            </a:extLst>
          </p:cNvPr>
          <p:cNvSpPr>
            <a:spLocks noGrp="1"/>
          </p:cNvSpPr>
          <p:nvPr>
            <p:ph sz="quarter" idx="11" hasCustomPrompt="1"/>
          </p:nvPr>
        </p:nvSpPr>
        <p:spPr>
          <a:xfrm>
            <a:off x="531408" y="558245"/>
            <a:ext cx="3914962"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6" name="Straight Connector 15">
            <a:extLst>
              <a:ext uri="{FF2B5EF4-FFF2-40B4-BE49-F238E27FC236}">
                <a16:creationId xmlns:a16="http://schemas.microsoft.com/office/drawing/2014/main" id="{DC04C540-39E2-4115-AB8A-E8FAF6C310B5}"/>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8C166FBD-A8FB-451B-8631-83FA8B24397E}"/>
              </a:ext>
            </a:extLst>
          </p:cNvPr>
          <p:cNvSpPr>
            <a:spLocks noGrp="1"/>
          </p:cNvSpPr>
          <p:nvPr>
            <p:ph idx="1" hasCustomPrompt="1"/>
          </p:nvPr>
        </p:nvSpPr>
        <p:spPr>
          <a:xfrm>
            <a:off x="531407" y="1825625"/>
            <a:ext cx="3914962"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8" name="Content Placeholder 2">
            <a:extLst>
              <a:ext uri="{FF2B5EF4-FFF2-40B4-BE49-F238E27FC236}">
                <a16:creationId xmlns:a16="http://schemas.microsoft.com/office/drawing/2014/main" id="{D9611BDD-91A3-43E9-A3E8-3EAF2D2B2EFC}"/>
              </a:ext>
            </a:extLst>
          </p:cNvPr>
          <p:cNvSpPr>
            <a:spLocks noGrp="1"/>
          </p:cNvSpPr>
          <p:nvPr>
            <p:ph idx="10" hasCustomPrompt="1"/>
          </p:nvPr>
        </p:nvSpPr>
        <p:spPr>
          <a:xfrm>
            <a:off x="6096001" y="1825625"/>
            <a:ext cx="5467350"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42946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 graphic 3">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3A530A-DF22-45E5-9FDF-401F15C383D2}"/>
              </a:ext>
            </a:extLst>
          </p:cNvPr>
          <p:cNvGrpSpPr/>
          <p:nvPr userDrawn="1"/>
        </p:nvGrpSpPr>
        <p:grpSpPr>
          <a:xfrm rot="10800000">
            <a:off x="3441036" y="-2"/>
            <a:ext cx="8750963" cy="6857996"/>
            <a:chOff x="-2608947" y="17609"/>
            <a:chExt cx="8750963" cy="6857996"/>
          </a:xfrm>
          <a:solidFill>
            <a:schemeClr val="tx1"/>
          </a:solidFill>
        </p:grpSpPr>
        <p:sp>
          <p:nvSpPr>
            <p:cNvPr id="8" name="Freeform: Shape 7">
              <a:extLst>
                <a:ext uri="{FF2B5EF4-FFF2-40B4-BE49-F238E27FC236}">
                  <a16:creationId xmlns:a16="http://schemas.microsoft.com/office/drawing/2014/main" id="{1AC71523-F56F-413A-ABFD-8EADDB056293}"/>
                </a:ext>
              </a:extLst>
            </p:cNvPr>
            <p:cNvSpPr/>
            <p:nvPr userDrawn="1"/>
          </p:nvSpPr>
          <p:spPr>
            <a:xfrm>
              <a:off x="1808408" y="17609"/>
              <a:ext cx="4333608" cy="6857994"/>
            </a:xfrm>
            <a:custGeom>
              <a:avLst/>
              <a:gdLst>
                <a:gd name="connsiteX0" fmla="*/ 0 w 3619381"/>
                <a:gd name="connsiteY0" fmla="*/ 0 h 5742427"/>
                <a:gd name="connsiteX1" fmla="*/ 3619381 w 3619381"/>
                <a:gd name="connsiteY1" fmla="*/ 0 h 5742427"/>
                <a:gd name="connsiteX2" fmla="*/ 3616326 w 3619381"/>
                <a:gd name="connsiteY2" fmla="*/ 11273 h 5742427"/>
                <a:gd name="connsiteX3" fmla="*/ 2180195 w 3619381"/>
                <a:gd name="connsiteY3" fmla="*/ 5183142 h 5742427"/>
                <a:gd name="connsiteX4" fmla="*/ 1374421 w 3619381"/>
                <a:gd name="connsiteY4" fmla="*/ 5742427 h 5742427"/>
                <a:gd name="connsiteX5" fmla="*/ 0 w 3619381"/>
                <a:gd name="connsiteY5" fmla="*/ 5742427 h 5742427"/>
                <a:gd name="connsiteX6" fmla="*/ 0 w 3619381"/>
                <a:gd name="connsiteY6" fmla="*/ 0 h 574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381" h="5742427">
                  <a:moveTo>
                    <a:pt x="0" y="0"/>
                  </a:moveTo>
                  <a:lnTo>
                    <a:pt x="3619381" y="0"/>
                  </a:lnTo>
                  <a:lnTo>
                    <a:pt x="3616326" y="11273"/>
                  </a:lnTo>
                  <a:cubicBezTo>
                    <a:pt x="3076348" y="2003265"/>
                    <a:pt x="2239005" y="5074566"/>
                    <a:pt x="2180195" y="5183142"/>
                  </a:cubicBezTo>
                  <a:cubicBezTo>
                    <a:pt x="2025721" y="5483783"/>
                    <a:pt x="1835429" y="5740593"/>
                    <a:pt x="1374421" y="5742427"/>
                  </a:cubicBezTo>
                  <a:lnTo>
                    <a:pt x="0" y="574242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Rectangle 1">
              <a:extLst>
                <a:ext uri="{FF2B5EF4-FFF2-40B4-BE49-F238E27FC236}">
                  <a16:creationId xmlns:a16="http://schemas.microsoft.com/office/drawing/2014/main" id="{F2806B28-20CD-4113-B0CC-97956548622C}"/>
                </a:ext>
              </a:extLst>
            </p:cNvPr>
            <p:cNvSpPr/>
            <p:nvPr userDrawn="1"/>
          </p:nvSpPr>
          <p:spPr>
            <a:xfrm>
              <a:off x="-2608947" y="17611"/>
              <a:ext cx="4783667" cy="68579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9" name="Slide Number Placeholder 6">
            <a:extLst>
              <a:ext uri="{FF2B5EF4-FFF2-40B4-BE49-F238E27FC236}">
                <a16:creationId xmlns:a16="http://schemas.microsoft.com/office/drawing/2014/main" id="{51067BEB-B29D-499C-864B-C61E45F7B3F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sp>
        <p:nvSpPr>
          <p:cNvPr id="15" name="Content Placeholder 3">
            <a:extLst>
              <a:ext uri="{FF2B5EF4-FFF2-40B4-BE49-F238E27FC236}">
                <a16:creationId xmlns:a16="http://schemas.microsoft.com/office/drawing/2014/main" id="{7723CF7C-C5AD-4EAC-B317-CDFE3F3E7CC8}"/>
              </a:ext>
            </a:extLst>
          </p:cNvPr>
          <p:cNvSpPr>
            <a:spLocks noGrp="1"/>
          </p:cNvSpPr>
          <p:nvPr>
            <p:ph sz="quarter" idx="11" hasCustomPrompt="1"/>
          </p:nvPr>
        </p:nvSpPr>
        <p:spPr>
          <a:xfrm>
            <a:off x="531407" y="558245"/>
            <a:ext cx="4222301"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6" name="Straight Connector 15">
            <a:extLst>
              <a:ext uri="{FF2B5EF4-FFF2-40B4-BE49-F238E27FC236}">
                <a16:creationId xmlns:a16="http://schemas.microsoft.com/office/drawing/2014/main" id="{5B8B9B69-D356-444F-84A9-6598F98EF056}"/>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AF637EEA-44E2-4216-9AF6-5C60F86151C5}"/>
              </a:ext>
            </a:extLst>
          </p:cNvPr>
          <p:cNvSpPr>
            <a:spLocks noGrp="1"/>
          </p:cNvSpPr>
          <p:nvPr>
            <p:ph idx="1" hasCustomPrompt="1"/>
          </p:nvPr>
        </p:nvSpPr>
        <p:spPr>
          <a:xfrm>
            <a:off x="531407" y="1825625"/>
            <a:ext cx="2966173"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8" name="Content Placeholder 2">
            <a:extLst>
              <a:ext uri="{FF2B5EF4-FFF2-40B4-BE49-F238E27FC236}">
                <a16:creationId xmlns:a16="http://schemas.microsoft.com/office/drawing/2014/main" id="{A61F52A3-7BCE-414A-A5B6-81BBFDABA18A}"/>
              </a:ext>
            </a:extLst>
          </p:cNvPr>
          <p:cNvSpPr>
            <a:spLocks noGrp="1"/>
          </p:cNvSpPr>
          <p:nvPr>
            <p:ph idx="10" hasCustomPrompt="1"/>
          </p:nvPr>
        </p:nvSpPr>
        <p:spPr>
          <a:xfrm>
            <a:off x="5158741" y="1825625"/>
            <a:ext cx="6404610"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260888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3">
    <p:spTree>
      <p:nvGrpSpPr>
        <p:cNvPr id="1" name=""/>
        <p:cNvGrpSpPr/>
        <p:nvPr/>
      </p:nvGrpSpPr>
      <p:grpSpPr>
        <a:xfrm>
          <a:off x="0" y="0"/>
          <a:ext cx="0" cy="0"/>
          <a:chOff x="0" y="0"/>
          <a:chExt cx="0" cy="0"/>
        </a:xfrm>
      </p:grpSpPr>
      <p:pic>
        <p:nvPicPr>
          <p:cNvPr id="3" name="Picture 2" descr="A picture containing web, light&#10;&#10;Description automatically generated">
            <a:extLst>
              <a:ext uri="{FF2B5EF4-FFF2-40B4-BE49-F238E27FC236}">
                <a16:creationId xmlns:a16="http://schemas.microsoft.com/office/drawing/2014/main" id="{5531B437-CC2D-4E3F-8F32-96C4BADEEA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2" y="0"/>
            <a:ext cx="12187076" cy="6858000"/>
          </a:xfrm>
          <a:prstGeom prst="rect">
            <a:avLst/>
          </a:prstGeom>
        </p:spPr>
      </p:pic>
      <p:sp>
        <p:nvSpPr>
          <p:cNvPr id="16" name="Rectangle 15">
            <a:extLst>
              <a:ext uri="{FF2B5EF4-FFF2-40B4-BE49-F238E27FC236}">
                <a16:creationId xmlns:a16="http://schemas.microsoft.com/office/drawing/2014/main" id="{495E4D8F-3348-48A5-ABD6-B2626436F441}"/>
              </a:ext>
            </a:extLst>
          </p:cNvPr>
          <p:cNvSpPr/>
          <p:nvPr userDrawn="1"/>
        </p:nvSpPr>
        <p:spPr>
          <a:xfrm rot="10800000" flipH="1">
            <a:off x="-3" y="-4"/>
            <a:ext cx="12187076" cy="6858000"/>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3C4D5C9-CD43-4D29-B05B-E6244A54014A}"/>
              </a:ext>
            </a:extLst>
          </p:cNvPr>
          <p:cNvSpPr/>
          <p:nvPr userDrawn="1"/>
        </p:nvSpPr>
        <p:spPr>
          <a:xfrm>
            <a:off x="1" y="0"/>
            <a:ext cx="12191999" cy="6857998"/>
          </a:xfrm>
          <a:prstGeom prst="rect">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cxnSp>
        <p:nvCxnSpPr>
          <p:cNvPr id="20" name="Straight Connector 19">
            <a:extLst>
              <a:ext uri="{FF2B5EF4-FFF2-40B4-BE49-F238E27FC236}">
                <a16:creationId xmlns:a16="http://schemas.microsoft.com/office/drawing/2014/main" id="{22A12AA1-9EBD-4846-9CE0-2C0E5279512D}"/>
              </a:ext>
            </a:extLst>
          </p:cNvPr>
          <p:cNvCxnSpPr>
            <a:cxnSpLocks/>
          </p:cNvCxnSpPr>
          <p:nvPr userDrawn="1"/>
        </p:nvCxnSpPr>
        <p:spPr>
          <a:xfrm>
            <a:off x="817217" y="4842693"/>
            <a:ext cx="11374783"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7A2860-AC81-4338-A545-4F7DD617DB17}"/>
              </a:ext>
            </a:extLst>
          </p:cNvPr>
          <p:cNvCxnSpPr>
            <a:cxnSpLocks/>
          </p:cNvCxnSpPr>
          <p:nvPr userDrawn="1"/>
        </p:nvCxnSpPr>
        <p:spPr>
          <a:xfrm>
            <a:off x="817217" y="4842693"/>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8" name="Text Placeholder 8">
            <a:extLst>
              <a:ext uri="{FF2B5EF4-FFF2-40B4-BE49-F238E27FC236}">
                <a16:creationId xmlns:a16="http://schemas.microsoft.com/office/drawing/2014/main" id="{B289340D-EDEE-4CBC-B7E6-AA65C54A889E}"/>
              </a:ext>
            </a:extLst>
          </p:cNvPr>
          <p:cNvSpPr>
            <a:spLocks noGrp="1"/>
          </p:cNvSpPr>
          <p:nvPr>
            <p:ph type="body" sz="quarter" idx="10" hasCustomPrompt="1"/>
          </p:nvPr>
        </p:nvSpPr>
        <p:spPr>
          <a:xfrm>
            <a:off x="690880" y="3968291"/>
            <a:ext cx="5608320" cy="874399"/>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
        <p:nvSpPr>
          <p:cNvPr id="19" name="Text Placeholder 10">
            <a:extLst>
              <a:ext uri="{FF2B5EF4-FFF2-40B4-BE49-F238E27FC236}">
                <a16:creationId xmlns:a16="http://schemas.microsoft.com/office/drawing/2014/main" id="{B4AEDC2D-756F-42E6-A8A3-B25DC7EC50B2}"/>
              </a:ext>
            </a:extLst>
          </p:cNvPr>
          <p:cNvSpPr>
            <a:spLocks noGrp="1"/>
          </p:cNvSpPr>
          <p:nvPr>
            <p:ph type="body" sz="quarter" idx="11" hasCustomPrompt="1"/>
          </p:nvPr>
        </p:nvSpPr>
        <p:spPr>
          <a:xfrm>
            <a:off x="688947" y="5810453"/>
            <a:ext cx="5608320" cy="421013"/>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Date</a:t>
            </a:r>
            <a:endParaRPr lang="en-AU"/>
          </a:p>
        </p:txBody>
      </p:sp>
      <p:sp>
        <p:nvSpPr>
          <p:cNvPr id="22" name="Text Placeholder 10">
            <a:extLst>
              <a:ext uri="{FF2B5EF4-FFF2-40B4-BE49-F238E27FC236}">
                <a16:creationId xmlns:a16="http://schemas.microsoft.com/office/drawing/2014/main" id="{21E0CA6E-EEC7-4B43-B25B-50A86D62DB82}"/>
              </a:ext>
            </a:extLst>
          </p:cNvPr>
          <p:cNvSpPr>
            <a:spLocks noGrp="1"/>
          </p:cNvSpPr>
          <p:nvPr>
            <p:ph type="body" sz="quarter" idx="12" hasCustomPrompt="1"/>
          </p:nvPr>
        </p:nvSpPr>
        <p:spPr>
          <a:xfrm>
            <a:off x="688947" y="5006157"/>
            <a:ext cx="5608320" cy="835842"/>
          </a:xfrm>
          <a:prstGeom prst="rect">
            <a:avLst/>
          </a:prstGeom>
        </p:spPr>
        <p:txBody>
          <a:bodyPr/>
          <a:lstStyle>
            <a:lvl1pPr marL="0" indent="0">
              <a:spcBef>
                <a:spcPts val="300"/>
              </a:spcBef>
              <a:buNone/>
              <a:defRPr sz="16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p>
          <a:p>
            <a:pPr lvl="0"/>
            <a:r>
              <a:rPr lang="en-AU"/>
              <a:t>Name – Job title</a:t>
            </a:r>
          </a:p>
        </p:txBody>
      </p:sp>
      <p:sp>
        <p:nvSpPr>
          <p:cNvPr id="13" name="Rectangle 12">
            <a:extLst>
              <a:ext uri="{FF2B5EF4-FFF2-40B4-BE49-F238E27FC236}">
                <a16:creationId xmlns:a16="http://schemas.microsoft.com/office/drawing/2014/main" id="{5B99F70B-0E22-4563-8A42-5A53D18A8D50}"/>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spTree>
    <p:extLst>
      <p:ext uri="{BB962C8B-B14F-4D97-AF65-F5344CB8AC3E}">
        <p14:creationId xmlns:p14="http://schemas.microsoft.com/office/powerpoint/2010/main" val="8013815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 graphic 4">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screenshot, space, star, astronomy&#10;&#10;Description automatically generated">
            <a:extLst>
              <a:ext uri="{FF2B5EF4-FFF2-40B4-BE49-F238E27FC236}">
                <a16:creationId xmlns:a16="http://schemas.microsoft.com/office/drawing/2014/main" id="{6CD1970C-A197-480B-B28C-A51BD26E5D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6551" y="0"/>
            <a:ext cx="6955449" cy="6858000"/>
          </a:xfrm>
          <a:prstGeom prst="rect">
            <a:avLst/>
          </a:prstGeom>
        </p:spPr>
      </p:pic>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9" name="Slide Number Placeholder 6">
            <a:extLst>
              <a:ext uri="{FF2B5EF4-FFF2-40B4-BE49-F238E27FC236}">
                <a16:creationId xmlns:a16="http://schemas.microsoft.com/office/drawing/2014/main" id="{51067BEB-B29D-499C-864B-C61E45F7B3F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pic>
        <p:nvPicPr>
          <p:cNvPr id="23" name="Graphic 22">
            <a:extLst>
              <a:ext uri="{FF2B5EF4-FFF2-40B4-BE49-F238E27FC236}">
                <a16:creationId xmlns:a16="http://schemas.microsoft.com/office/drawing/2014/main" id="{E72AF6E5-4D65-49B7-ACCA-56D1C364D26A}"/>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7234"/>
          <a:stretch/>
        </p:blipFill>
        <p:spPr>
          <a:xfrm>
            <a:off x="4560277" y="545191"/>
            <a:ext cx="7631723" cy="6312809"/>
          </a:xfrm>
          <a:prstGeom prst="rect">
            <a:avLst/>
          </a:prstGeom>
        </p:spPr>
      </p:pic>
      <p:sp>
        <p:nvSpPr>
          <p:cNvPr id="15" name="Content Placeholder 3">
            <a:extLst>
              <a:ext uri="{FF2B5EF4-FFF2-40B4-BE49-F238E27FC236}">
                <a16:creationId xmlns:a16="http://schemas.microsoft.com/office/drawing/2014/main" id="{BD1AFA96-8E42-493E-9E41-4C85487BCDD9}"/>
              </a:ext>
            </a:extLst>
          </p:cNvPr>
          <p:cNvSpPr>
            <a:spLocks noGrp="1"/>
          </p:cNvSpPr>
          <p:nvPr>
            <p:ph sz="quarter" idx="11" hasCustomPrompt="1"/>
          </p:nvPr>
        </p:nvSpPr>
        <p:spPr>
          <a:xfrm>
            <a:off x="531408" y="558245"/>
            <a:ext cx="4028870"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6" name="Straight Connector 15">
            <a:extLst>
              <a:ext uri="{FF2B5EF4-FFF2-40B4-BE49-F238E27FC236}">
                <a16:creationId xmlns:a16="http://schemas.microsoft.com/office/drawing/2014/main" id="{5E2ECA75-DD49-4C14-B19D-033272B7D8A7}"/>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12B899D4-E660-4046-82FE-A5121C1F0839}"/>
              </a:ext>
            </a:extLst>
          </p:cNvPr>
          <p:cNvSpPr>
            <a:spLocks noGrp="1"/>
          </p:cNvSpPr>
          <p:nvPr>
            <p:ph idx="1" hasCustomPrompt="1"/>
          </p:nvPr>
        </p:nvSpPr>
        <p:spPr>
          <a:xfrm>
            <a:off x="531407" y="1825625"/>
            <a:ext cx="4028870"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9" name="Content Placeholder 2">
            <a:extLst>
              <a:ext uri="{FF2B5EF4-FFF2-40B4-BE49-F238E27FC236}">
                <a16:creationId xmlns:a16="http://schemas.microsoft.com/office/drawing/2014/main" id="{5B982DFC-5B15-4A5A-8922-B29FCF66759D}"/>
              </a:ext>
            </a:extLst>
          </p:cNvPr>
          <p:cNvSpPr>
            <a:spLocks noGrp="1"/>
          </p:cNvSpPr>
          <p:nvPr>
            <p:ph idx="10" hasCustomPrompt="1"/>
          </p:nvPr>
        </p:nvSpPr>
        <p:spPr>
          <a:xfrm>
            <a:off x="6218585" y="1825625"/>
            <a:ext cx="5344765"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2736121672"/>
      </p:ext>
    </p:extLst>
  </p:cSld>
  <p:clrMapOvr>
    <a:masterClrMapping/>
  </p:clrMapOvr>
  <p:transition spd="slow">
    <p:wipe/>
  </p:transition>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 graphic 5">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36987EDE-D6C8-4588-9842-F30955471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0461" y="0"/>
            <a:ext cx="6961540" cy="6858000"/>
          </a:xfrm>
          <a:prstGeom prst="rect">
            <a:avLst/>
          </a:prstGeom>
        </p:spPr>
      </p:pic>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9" name="Slide Number Placeholder 6">
            <a:extLst>
              <a:ext uri="{FF2B5EF4-FFF2-40B4-BE49-F238E27FC236}">
                <a16:creationId xmlns:a16="http://schemas.microsoft.com/office/drawing/2014/main" id="{51067BEB-B29D-499C-864B-C61E45F7B3F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pic>
        <p:nvPicPr>
          <p:cNvPr id="23" name="Graphic 22">
            <a:extLst>
              <a:ext uri="{FF2B5EF4-FFF2-40B4-BE49-F238E27FC236}">
                <a16:creationId xmlns:a16="http://schemas.microsoft.com/office/drawing/2014/main" id="{E72AF6E5-4D65-49B7-ACCA-56D1C364D26A}"/>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7234"/>
          <a:stretch/>
        </p:blipFill>
        <p:spPr>
          <a:xfrm>
            <a:off x="4560277" y="545191"/>
            <a:ext cx="7631723" cy="6312809"/>
          </a:xfrm>
          <a:prstGeom prst="rect">
            <a:avLst/>
          </a:prstGeom>
        </p:spPr>
      </p:pic>
      <p:sp>
        <p:nvSpPr>
          <p:cNvPr id="15" name="Content Placeholder 3">
            <a:extLst>
              <a:ext uri="{FF2B5EF4-FFF2-40B4-BE49-F238E27FC236}">
                <a16:creationId xmlns:a16="http://schemas.microsoft.com/office/drawing/2014/main" id="{FAE8E59E-D985-4837-AC41-A71B0B92F0E2}"/>
              </a:ext>
            </a:extLst>
          </p:cNvPr>
          <p:cNvSpPr>
            <a:spLocks noGrp="1"/>
          </p:cNvSpPr>
          <p:nvPr>
            <p:ph sz="quarter" idx="11" hasCustomPrompt="1"/>
          </p:nvPr>
        </p:nvSpPr>
        <p:spPr>
          <a:xfrm>
            <a:off x="531408" y="558245"/>
            <a:ext cx="4028870"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6" name="Straight Connector 15">
            <a:extLst>
              <a:ext uri="{FF2B5EF4-FFF2-40B4-BE49-F238E27FC236}">
                <a16:creationId xmlns:a16="http://schemas.microsoft.com/office/drawing/2014/main" id="{6FCB55D0-BFB1-412A-9C9B-D2B138BE3D28}"/>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A9ABCCF5-3847-4D06-A830-9A1CEA85224D}"/>
              </a:ext>
            </a:extLst>
          </p:cNvPr>
          <p:cNvSpPr>
            <a:spLocks noGrp="1"/>
          </p:cNvSpPr>
          <p:nvPr>
            <p:ph idx="1" hasCustomPrompt="1"/>
          </p:nvPr>
        </p:nvSpPr>
        <p:spPr>
          <a:xfrm>
            <a:off x="531407" y="1825625"/>
            <a:ext cx="4028870"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7" name="Content Placeholder 2">
            <a:extLst>
              <a:ext uri="{FF2B5EF4-FFF2-40B4-BE49-F238E27FC236}">
                <a16:creationId xmlns:a16="http://schemas.microsoft.com/office/drawing/2014/main" id="{2235D730-9C1E-436D-ACFC-AA57643068F4}"/>
              </a:ext>
            </a:extLst>
          </p:cNvPr>
          <p:cNvSpPr>
            <a:spLocks noGrp="1"/>
          </p:cNvSpPr>
          <p:nvPr>
            <p:ph idx="10" hasCustomPrompt="1"/>
          </p:nvPr>
        </p:nvSpPr>
        <p:spPr>
          <a:xfrm>
            <a:off x="6218585" y="1825625"/>
            <a:ext cx="5344765"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2475148169"/>
      </p:ext>
    </p:extLst>
  </p:cSld>
  <p:clrMapOvr>
    <a:masterClrMapping/>
  </p:clrMapOvr>
  <p:transition spd="slow">
    <p:wipe/>
  </p:transition>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 graphic 6">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9C155C90-C7A2-44D0-8A16-24B297659C4D}"/>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7884"/>
          <a:stretch/>
        </p:blipFill>
        <p:spPr>
          <a:xfrm>
            <a:off x="-2240" y="0"/>
            <a:ext cx="8688614" cy="6858000"/>
          </a:xfrm>
          <a:prstGeom prst="rect">
            <a:avLst/>
          </a:prstGeom>
        </p:spPr>
      </p:pic>
      <p:sp>
        <p:nvSpPr>
          <p:cNvPr id="32" name="Slide Number Placeholder 6">
            <a:extLst>
              <a:ext uri="{FF2B5EF4-FFF2-40B4-BE49-F238E27FC236}">
                <a16:creationId xmlns:a16="http://schemas.microsoft.com/office/drawing/2014/main" id="{9143209E-75B8-4C84-90A9-9363CD5AADBD}"/>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34" name="Graphic 33">
            <a:extLst>
              <a:ext uri="{FF2B5EF4-FFF2-40B4-BE49-F238E27FC236}">
                <a16:creationId xmlns:a16="http://schemas.microsoft.com/office/drawing/2014/main" id="{B84914B5-2B46-4A24-B188-BA09B4BF9FC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35" name="Picture 34">
            <a:extLst>
              <a:ext uri="{FF2B5EF4-FFF2-40B4-BE49-F238E27FC236}">
                <a16:creationId xmlns:a16="http://schemas.microsoft.com/office/drawing/2014/main" id="{2AB062F3-8488-49ED-AED7-402C9FA8AB7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pic>
        <p:nvPicPr>
          <p:cNvPr id="5" name="Graphic 4">
            <a:extLst>
              <a:ext uri="{FF2B5EF4-FFF2-40B4-BE49-F238E27FC236}">
                <a16:creationId xmlns:a16="http://schemas.microsoft.com/office/drawing/2014/main" id="{CC935267-BBE1-4835-8295-107808911AC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617931" y="827774"/>
            <a:ext cx="6590508" cy="6030226"/>
          </a:xfrm>
          <a:prstGeom prst="rect">
            <a:avLst/>
          </a:prstGeom>
        </p:spPr>
      </p:pic>
      <p:sp>
        <p:nvSpPr>
          <p:cNvPr id="16" name="Content Placeholder 2">
            <a:extLst>
              <a:ext uri="{FF2B5EF4-FFF2-40B4-BE49-F238E27FC236}">
                <a16:creationId xmlns:a16="http://schemas.microsoft.com/office/drawing/2014/main" id="{1EBFA540-2C37-4FFA-9646-E531E3315CF3}"/>
              </a:ext>
            </a:extLst>
          </p:cNvPr>
          <p:cNvSpPr>
            <a:spLocks noGrp="1"/>
          </p:cNvSpPr>
          <p:nvPr>
            <p:ph idx="1" hasCustomPrompt="1"/>
          </p:nvPr>
        </p:nvSpPr>
        <p:spPr>
          <a:xfrm>
            <a:off x="531407" y="1825625"/>
            <a:ext cx="5086524"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7" name="Content Placeholder 2">
            <a:extLst>
              <a:ext uri="{FF2B5EF4-FFF2-40B4-BE49-F238E27FC236}">
                <a16:creationId xmlns:a16="http://schemas.microsoft.com/office/drawing/2014/main" id="{4CD6842B-84FC-4070-AE2D-9B64ED81123A}"/>
              </a:ext>
            </a:extLst>
          </p:cNvPr>
          <p:cNvSpPr>
            <a:spLocks noGrp="1"/>
          </p:cNvSpPr>
          <p:nvPr>
            <p:ph idx="10" hasCustomPrompt="1"/>
          </p:nvPr>
        </p:nvSpPr>
        <p:spPr>
          <a:xfrm>
            <a:off x="8747760" y="1825625"/>
            <a:ext cx="2815590" cy="3781622"/>
          </a:xfrm>
          <a:prstGeom prst="rect">
            <a:avLst/>
          </a:prstGeom>
        </p:spPr>
        <p:txBody>
          <a:bodyPr>
            <a:normAutofit/>
          </a:bodyPr>
          <a:lstStyle>
            <a:lvl1pPr marL="0" indent="0">
              <a:buNone/>
              <a:defRPr sz="1800">
                <a:solidFill>
                  <a:schemeClr val="tx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4" name="Content Placeholder 3">
            <a:extLst>
              <a:ext uri="{FF2B5EF4-FFF2-40B4-BE49-F238E27FC236}">
                <a16:creationId xmlns:a16="http://schemas.microsoft.com/office/drawing/2014/main" id="{FD4D4EB2-F813-4CF0-963F-A3C764F13E2C}"/>
              </a:ext>
            </a:extLst>
          </p:cNvPr>
          <p:cNvSpPr>
            <a:spLocks noGrp="1"/>
          </p:cNvSpPr>
          <p:nvPr>
            <p:ph sz="quarter" idx="11" hasCustomPrompt="1"/>
          </p:nvPr>
        </p:nvSpPr>
        <p:spPr>
          <a:xfrm>
            <a:off x="531407" y="558245"/>
            <a:ext cx="5086523" cy="630729"/>
          </a:xfrm>
          <a:prstGeom prst="rect">
            <a:avLst/>
          </a:prstGeom>
        </p:spPr>
        <p:txBody>
          <a:bodyPr/>
          <a:lstStyle>
            <a:lvl1pPr marL="0" indent="0">
              <a:buNone/>
              <a:defRPr sz="2800" b="1">
                <a:solidFill>
                  <a:schemeClr val="bg2"/>
                </a:solidFill>
              </a:defRPr>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5" name="Straight Connector 14">
            <a:extLst>
              <a:ext uri="{FF2B5EF4-FFF2-40B4-BE49-F238E27FC236}">
                <a16:creationId xmlns:a16="http://schemas.microsoft.com/office/drawing/2014/main" id="{992C1C88-0E4A-4775-B31D-282BCA3CA589}"/>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11911"/>
      </p:ext>
    </p:extLst>
  </p:cSld>
  <p:clrMapOvr>
    <a:masterClrMapping/>
  </p:clrMapOvr>
  <p:transition spd="slow">
    <p:push dir="r"/>
  </p:transition>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ndard content">
    <p:bg>
      <p:bgPr>
        <a:solidFill>
          <a:srgbClr val="F2F5F6"/>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B8C2264-7C4B-4CB3-8FDB-9BFF0BBF6980}"/>
              </a:ext>
            </a:extLst>
          </p:cNvPr>
          <p:cNvSpPr/>
          <p:nvPr userDrawn="1"/>
        </p:nvSpPr>
        <p:spPr>
          <a:xfrm flipV="1">
            <a:off x="-1524" y="1673055"/>
            <a:ext cx="12188952" cy="5184945"/>
          </a:xfrm>
          <a:custGeom>
            <a:avLst/>
            <a:gdLst>
              <a:gd name="connsiteX0" fmla="*/ 0 w 12188952"/>
              <a:gd name="connsiteY0" fmla="*/ 5184945 h 5184945"/>
              <a:gd name="connsiteX1" fmla="*/ 9789699 w 12188952"/>
              <a:gd name="connsiteY1" fmla="*/ 5184945 h 5184945"/>
              <a:gd name="connsiteX2" fmla="*/ 9789699 w 12188952"/>
              <a:gd name="connsiteY2" fmla="*/ 5184943 h 5184945"/>
              <a:gd name="connsiteX3" fmla="*/ 10451171 w 12188952"/>
              <a:gd name="connsiteY3" fmla="*/ 5184943 h 5184945"/>
              <a:gd name="connsiteX4" fmla="*/ 11256945 w 12188952"/>
              <a:gd name="connsiteY4" fmla="*/ 4679955 h 5184945"/>
              <a:gd name="connsiteX5" fmla="*/ 12016887 w 12188952"/>
              <a:gd name="connsiteY5" fmla="*/ 2252279 h 5184945"/>
              <a:gd name="connsiteX6" fmla="*/ 12188952 w 12188952"/>
              <a:gd name="connsiteY6" fmla="*/ 1683733 h 5184945"/>
              <a:gd name="connsiteX7" fmla="*/ 12188952 w 12188952"/>
              <a:gd name="connsiteY7" fmla="*/ 0 h 5184945"/>
              <a:gd name="connsiteX8" fmla="*/ 9076750 w 12188952"/>
              <a:gd name="connsiteY8" fmla="*/ 0 h 5184945"/>
              <a:gd name="connsiteX9" fmla="*/ 9076750 w 12188952"/>
              <a:gd name="connsiteY9" fmla="*/ 2 h 5184945"/>
              <a:gd name="connsiteX10" fmla="*/ 0 w 12188952"/>
              <a:gd name="connsiteY10" fmla="*/ 2 h 518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5184945">
                <a:moveTo>
                  <a:pt x="0" y="5184945"/>
                </a:moveTo>
                <a:lnTo>
                  <a:pt x="9789699" y="5184945"/>
                </a:lnTo>
                <a:lnTo>
                  <a:pt x="9789699" y="5184943"/>
                </a:lnTo>
                <a:lnTo>
                  <a:pt x="10451171" y="5184943"/>
                </a:lnTo>
                <a:cubicBezTo>
                  <a:pt x="10912179" y="5183287"/>
                  <a:pt x="11102471" y="4951408"/>
                  <a:pt x="11256945" y="4679955"/>
                </a:cubicBezTo>
                <a:cubicBezTo>
                  <a:pt x="11293701" y="4618682"/>
                  <a:pt x="11634572" y="3512450"/>
                  <a:pt x="12016887" y="2252279"/>
                </a:cubicBezTo>
                <a:lnTo>
                  <a:pt x="12188952" y="1683733"/>
                </a:lnTo>
                <a:lnTo>
                  <a:pt x="12188952" y="0"/>
                </a:lnTo>
                <a:lnTo>
                  <a:pt x="9076750" y="0"/>
                </a:lnTo>
                <a:lnTo>
                  <a:pt x="9076750" y="2"/>
                </a:lnTo>
                <a:lnTo>
                  <a:pt x="0" y="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13" name="Slide Number Placeholder 6">
            <a:extLst>
              <a:ext uri="{FF2B5EF4-FFF2-40B4-BE49-F238E27FC236}">
                <a16:creationId xmlns:a16="http://schemas.microsoft.com/office/drawing/2014/main" id="{0298BA3B-B7C5-4E2C-981B-1CEF5F4B0540}"/>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14" name="Content Placeholder 3">
            <a:extLst>
              <a:ext uri="{FF2B5EF4-FFF2-40B4-BE49-F238E27FC236}">
                <a16:creationId xmlns:a16="http://schemas.microsoft.com/office/drawing/2014/main" id="{B3A17777-52B3-4FB3-ADA9-95FA9506D0D4}"/>
              </a:ext>
            </a:extLst>
          </p:cNvPr>
          <p:cNvSpPr>
            <a:spLocks noGrp="1"/>
          </p:cNvSpPr>
          <p:nvPr>
            <p:ph sz="quarter" idx="11" hasCustomPrompt="1"/>
          </p:nvPr>
        </p:nvSpPr>
        <p:spPr>
          <a:xfrm>
            <a:off x="531407" y="558245"/>
            <a:ext cx="10090873"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5" name="Straight Connector 14">
            <a:extLst>
              <a:ext uri="{FF2B5EF4-FFF2-40B4-BE49-F238E27FC236}">
                <a16:creationId xmlns:a16="http://schemas.microsoft.com/office/drawing/2014/main" id="{CCDAB1E4-B33F-4A29-9EC0-5E2EDAF47BE4}"/>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B5998A86-7330-4357-A553-2C901CE00B38}"/>
              </a:ext>
            </a:extLst>
          </p:cNvPr>
          <p:cNvSpPr>
            <a:spLocks noGrp="1"/>
          </p:cNvSpPr>
          <p:nvPr>
            <p:ph idx="1" hasCustomPrompt="1"/>
          </p:nvPr>
        </p:nvSpPr>
        <p:spPr>
          <a:xfrm>
            <a:off x="531407" y="1825625"/>
            <a:ext cx="10090873"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4287971969"/>
      </p:ext>
    </p:extLst>
  </p:cSld>
  <p:clrMapOvr>
    <a:masterClrMapping/>
  </p:clrMapOvr>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content no title">
    <p:bg>
      <p:bgPr>
        <a:solidFill>
          <a:srgbClr val="F2F5F6"/>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B8C2264-7C4B-4CB3-8FDB-9BFF0BBF6980}"/>
              </a:ext>
            </a:extLst>
          </p:cNvPr>
          <p:cNvSpPr/>
          <p:nvPr userDrawn="1"/>
        </p:nvSpPr>
        <p:spPr>
          <a:xfrm flipV="1">
            <a:off x="-1524" y="1673055"/>
            <a:ext cx="12188952" cy="5184945"/>
          </a:xfrm>
          <a:custGeom>
            <a:avLst/>
            <a:gdLst>
              <a:gd name="connsiteX0" fmla="*/ 0 w 12188952"/>
              <a:gd name="connsiteY0" fmla="*/ 5184945 h 5184945"/>
              <a:gd name="connsiteX1" fmla="*/ 9789699 w 12188952"/>
              <a:gd name="connsiteY1" fmla="*/ 5184945 h 5184945"/>
              <a:gd name="connsiteX2" fmla="*/ 9789699 w 12188952"/>
              <a:gd name="connsiteY2" fmla="*/ 5184943 h 5184945"/>
              <a:gd name="connsiteX3" fmla="*/ 10451171 w 12188952"/>
              <a:gd name="connsiteY3" fmla="*/ 5184943 h 5184945"/>
              <a:gd name="connsiteX4" fmla="*/ 11256945 w 12188952"/>
              <a:gd name="connsiteY4" fmla="*/ 4679955 h 5184945"/>
              <a:gd name="connsiteX5" fmla="*/ 12016887 w 12188952"/>
              <a:gd name="connsiteY5" fmla="*/ 2252279 h 5184945"/>
              <a:gd name="connsiteX6" fmla="*/ 12188952 w 12188952"/>
              <a:gd name="connsiteY6" fmla="*/ 1683733 h 5184945"/>
              <a:gd name="connsiteX7" fmla="*/ 12188952 w 12188952"/>
              <a:gd name="connsiteY7" fmla="*/ 0 h 5184945"/>
              <a:gd name="connsiteX8" fmla="*/ 9076750 w 12188952"/>
              <a:gd name="connsiteY8" fmla="*/ 0 h 5184945"/>
              <a:gd name="connsiteX9" fmla="*/ 9076750 w 12188952"/>
              <a:gd name="connsiteY9" fmla="*/ 2 h 5184945"/>
              <a:gd name="connsiteX10" fmla="*/ 0 w 12188952"/>
              <a:gd name="connsiteY10" fmla="*/ 2 h 518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5184945">
                <a:moveTo>
                  <a:pt x="0" y="5184945"/>
                </a:moveTo>
                <a:lnTo>
                  <a:pt x="9789699" y="5184945"/>
                </a:lnTo>
                <a:lnTo>
                  <a:pt x="9789699" y="5184943"/>
                </a:lnTo>
                <a:lnTo>
                  <a:pt x="10451171" y="5184943"/>
                </a:lnTo>
                <a:cubicBezTo>
                  <a:pt x="10912179" y="5183287"/>
                  <a:pt x="11102471" y="4951408"/>
                  <a:pt x="11256945" y="4679955"/>
                </a:cubicBezTo>
                <a:cubicBezTo>
                  <a:pt x="11293701" y="4618682"/>
                  <a:pt x="11634572" y="3512450"/>
                  <a:pt x="12016887" y="2252279"/>
                </a:cubicBezTo>
                <a:lnTo>
                  <a:pt x="12188952" y="1683733"/>
                </a:lnTo>
                <a:lnTo>
                  <a:pt x="12188952" y="0"/>
                </a:lnTo>
                <a:lnTo>
                  <a:pt x="9076750" y="0"/>
                </a:lnTo>
                <a:lnTo>
                  <a:pt x="9076750" y="2"/>
                </a:lnTo>
                <a:lnTo>
                  <a:pt x="0" y="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13" name="Slide Number Placeholder 6">
            <a:extLst>
              <a:ext uri="{FF2B5EF4-FFF2-40B4-BE49-F238E27FC236}">
                <a16:creationId xmlns:a16="http://schemas.microsoft.com/office/drawing/2014/main" id="{0298BA3B-B7C5-4E2C-981B-1CEF5F4B0540}"/>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8" name="Content Placeholder 2">
            <a:extLst>
              <a:ext uri="{FF2B5EF4-FFF2-40B4-BE49-F238E27FC236}">
                <a16:creationId xmlns:a16="http://schemas.microsoft.com/office/drawing/2014/main" id="{456F602F-123C-4E62-A36C-E1D47EA1A2FD}"/>
              </a:ext>
            </a:extLst>
          </p:cNvPr>
          <p:cNvSpPr>
            <a:spLocks noGrp="1"/>
          </p:cNvSpPr>
          <p:nvPr>
            <p:ph idx="1" hasCustomPrompt="1"/>
          </p:nvPr>
        </p:nvSpPr>
        <p:spPr>
          <a:xfrm>
            <a:off x="531407" y="1825625"/>
            <a:ext cx="10090873" cy="3781622"/>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465035535"/>
      </p:ext>
    </p:extLst>
  </p:cSld>
  <p:clrMapOvr>
    <a:masterClrMapping/>
  </p:clrMapOvr>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13" name="Slide Number Placeholder 6">
            <a:extLst>
              <a:ext uri="{FF2B5EF4-FFF2-40B4-BE49-F238E27FC236}">
                <a16:creationId xmlns:a16="http://schemas.microsoft.com/office/drawing/2014/main" id="{0298BA3B-B7C5-4E2C-981B-1CEF5F4B0540}"/>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6" name="Graphic 5">
            <a:extLst>
              <a:ext uri="{FF2B5EF4-FFF2-40B4-BE49-F238E27FC236}">
                <a16:creationId xmlns:a16="http://schemas.microsoft.com/office/drawing/2014/main" id="{BD59FF69-5458-478D-8F58-D87DB34E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60C6AB8D-02C9-4EC0-A01E-3292FE5403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cxnSp>
        <p:nvCxnSpPr>
          <p:cNvPr id="9" name="Straight Connector 8">
            <a:extLst>
              <a:ext uri="{FF2B5EF4-FFF2-40B4-BE49-F238E27FC236}">
                <a16:creationId xmlns:a16="http://schemas.microsoft.com/office/drawing/2014/main" id="{F9B9CF53-3E12-445C-ADE6-CB93ED860FBB}"/>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56C8DD01-29B5-4F8D-8D8A-F2FA0D72D06F}"/>
              </a:ext>
            </a:extLst>
          </p:cNvPr>
          <p:cNvSpPr>
            <a:spLocks noGrp="1"/>
          </p:cNvSpPr>
          <p:nvPr>
            <p:ph sz="quarter" idx="11" hasCustomPrompt="1"/>
          </p:nvPr>
        </p:nvSpPr>
        <p:spPr>
          <a:xfrm>
            <a:off x="531407" y="558245"/>
            <a:ext cx="11031878" cy="630729"/>
          </a:xfrm>
          <a:prstGeom prst="rect">
            <a:avLst/>
          </a:prstGeom>
        </p:spPr>
        <p:txBody>
          <a:bodyPr/>
          <a:lstStyle>
            <a:lvl1pPr marL="0" indent="0">
              <a:buNone/>
              <a:defRPr sz="2800" b="1">
                <a:solidFill>
                  <a:schemeClr val="tx2"/>
                </a:solidFill>
              </a:defRPr>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spTree>
    <p:extLst>
      <p:ext uri="{BB962C8B-B14F-4D97-AF65-F5344CB8AC3E}">
        <p14:creationId xmlns:p14="http://schemas.microsoft.com/office/powerpoint/2010/main" val="2389668072"/>
      </p:ext>
    </p:extLst>
  </p:cSld>
  <p:clrMapOvr>
    <a:masterClrMapping/>
  </p:clrMapOvr>
  <p:transition spd="slow">
    <p:push dir="u"/>
  </p:transition>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 with image">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9C155C90-C7A2-44D0-8A16-24B297659C4D}"/>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7884"/>
          <a:stretch/>
        </p:blipFill>
        <p:spPr>
          <a:xfrm>
            <a:off x="-2240" y="0"/>
            <a:ext cx="8688614" cy="6858000"/>
          </a:xfrm>
          <a:prstGeom prst="rect">
            <a:avLst/>
          </a:prstGeom>
        </p:spPr>
      </p:pic>
      <p:sp>
        <p:nvSpPr>
          <p:cNvPr id="32" name="Slide Number Placeholder 6">
            <a:extLst>
              <a:ext uri="{FF2B5EF4-FFF2-40B4-BE49-F238E27FC236}">
                <a16:creationId xmlns:a16="http://schemas.microsoft.com/office/drawing/2014/main" id="{9143209E-75B8-4C84-90A9-9363CD5AADBD}"/>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34" name="Graphic 33">
            <a:extLst>
              <a:ext uri="{FF2B5EF4-FFF2-40B4-BE49-F238E27FC236}">
                <a16:creationId xmlns:a16="http://schemas.microsoft.com/office/drawing/2014/main" id="{B84914B5-2B46-4A24-B188-BA09B4BF9FC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35" name="Picture 34">
            <a:extLst>
              <a:ext uri="{FF2B5EF4-FFF2-40B4-BE49-F238E27FC236}">
                <a16:creationId xmlns:a16="http://schemas.microsoft.com/office/drawing/2014/main" id="{2AB062F3-8488-49ED-AED7-402C9FA8AB7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pic>
        <p:nvPicPr>
          <p:cNvPr id="5" name="Graphic 4">
            <a:extLst>
              <a:ext uri="{FF2B5EF4-FFF2-40B4-BE49-F238E27FC236}">
                <a16:creationId xmlns:a16="http://schemas.microsoft.com/office/drawing/2014/main" id="{CC935267-BBE1-4835-8295-107808911AC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617931" y="827773"/>
            <a:ext cx="6574069" cy="6046379"/>
          </a:xfrm>
          <a:prstGeom prst="rect">
            <a:avLst/>
          </a:prstGeom>
        </p:spPr>
      </p:pic>
      <p:pic>
        <p:nvPicPr>
          <p:cNvPr id="22" name="Picture 21">
            <a:extLst>
              <a:ext uri="{FF2B5EF4-FFF2-40B4-BE49-F238E27FC236}">
                <a16:creationId xmlns:a16="http://schemas.microsoft.com/office/drawing/2014/main" id="{2316918D-1A64-4683-95FA-543520E015F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3662121" y="1121938"/>
            <a:ext cx="5479837" cy="5739352"/>
          </a:xfrm>
          <a:prstGeom prst="rect">
            <a:avLst/>
          </a:prstGeom>
        </p:spPr>
      </p:pic>
      <p:sp>
        <p:nvSpPr>
          <p:cNvPr id="16" name="Content Placeholder 3">
            <a:extLst>
              <a:ext uri="{FF2B5EF4-FFF2-40B4-BE49-F238E27FC236}">
                <a16:creationId xmlns:a16="http://schemas.microsoft.com/office/drawing/2014/main" id="{62B83538-22C2-4BD0-985C-16DF703BEFE9}"/>
              </a:ext>
            </a:extLst>
          </p:cNvPr>
          <p:cNvSpPr>
            <a:spLocks noGrp="1"/>
          </p:cNvSpPr>
          <p:nvPr>
            <p:ph sz="quarter" idx="11" hasCustomPrompt="1"/>
          </p:nvPr>
        </p:nvSpPr>
        <p:spPr>
          <a:xfrm>
            <a:off x="531407" y="558245"/>
            <a:ext cx="6385208" cy="630729"/>
          </a:xfrm>
          <a:prstGeom prst="rect">
            <a:avLst/>
          </a:prstGeom>
        </p:spPr>
        <p:txBody>
          <a:bodyPr/>
          <a:lstStyle>
            <a:lvl1pPr marL="0" indent="0">
              <a:buNone/>
              <a:defRPr sz="2800" b="1">
                <a:solidFill>
                  <a:schemeClr val="bg1"/>
                </a:solidFill>
              </a:defRPr>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7" name="Straight Connector 16">
            <a:extLst>
              <a:ext uri="{FF2B5EF4-FFF2-40B4-BE49-F238E27FC236}">
                <a16:creationId xmlns:a16="http://schemas.microsoft.com/office/drawing/2014/main" id="{AF4E70BC-B4D3-479A-A131-83667D3A7072}"/>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A7B46337-00C5-4E39-8D88-9B4DDACC9EB6}"/>
              </a:ext>
            </a:extLst>
          </p:cNvPr>
          <p:cNvSpPr>
            <a:spLocks noGrp="1"/>
          </p:cNvSpPr>
          <p:nvPr>
            <p:ph idx="1" hasCustomPrompt="1"/>
          </p:nvPr>
        </p:nvSpPr>
        <p:spPr>
          <a:xfrm>
            <a:off x="531407" y="1825625"/>
            <a:ext cx="3888193"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8" name="Content Placeholder 2">
            <a:extLst>
              <a:ext uri="{FF2B5EF4-FFF2-40B4-BE49-F238E27FC236}">
                <a16:creationId xmlns:a16="http://schemas.microsoft.com/office/drawing/2014/main" id="{5715705A-EF25-4FD9-89E4-CEB078B1A7F0}"/>
              </a:ext>
            </a:extLst>
          </p:cNvPr>
          <p:cNvSpPr>
            <a:spLocks noGrp="1"/>
          </p:cNvSpPr>
          <p:nvPr>
            <p:ph idx="10" hasCustomPrompt="1"/>
          </p:nvPr>
        </p:nvSpPr>
        <p:spPr>
          <a:xfrm>
            <a:off x="8747760" y="1825625"/>
            <a:ext cx="2815590" cy="3781622"/>
          </a:xfrm>
          <a:prstGeom prst="rect">
            <a:avLst/>
          </a:prstGeom>
        </p:spPr>
        <p:txBody>
          <a:bodyPr>
            <a:normAutofit/>
          </a:bodyPr>
          <a:lstStyle>
            <a:lvl1pPr marL="0" indent="0">
              <a:buNone/>
              <a:defRPr sz="1800">
                <a:solidFill>
                  <a:schemeClr val="tx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277320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99">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standard">
    <p:bg>
      <p:bgPr>
        <a:solidFill>
          <a:schemeClr val="tx2"/>
        </a:solidFill>
        <a:effectLst/>
      </p:bgPr>
    </p:bg>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587394A7-4F39-4B76-8C71-B50C45F28769}"/>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pic>
        <p:nvPicPr>
          <p:cNvPr id="12" name="Graphic 11">
            <a:extLst>
              <a:ext uri="{FF2B5EF4-FFF2-40B4-BE49-F238E27FC236}">
                <a16:creationId xmlns:a16="http://schemas.microsoft.com/office/drawing/2014/main" id="{21D420FA-8211-4081-932B-C575BAEFB38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13" name="Picture 12">
            <a:extLst>
              <a:ext uri="{FF2B5EF4-FFF2-40B4-BE49-F238E27FC236}">
                <a16:creationId xmlns:a16="http://schemas.microsoft.com/office/drawing/2014/main" id="{5C6F888F-1CAE-410A-B303-8309E7ABF1A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14" name="Content Placeholder 3">
            <a:extLst>
              <a:ext uri="{FF2B5EF4-FFF2-40B4-BE49-F238E27FC236}">
                <a16:creationId xmlns:a16="http://schemas.microsoft.com/office/drawing/2014/main" id="{6550351B-DD19-4475-BCBD-232800D14778}"/>
              </a:ext>
            </a:extLst>
          </p:cNvPr>
          <p:cNvSpPr>
            <a:spLocks noGrp="1"/>
          </p:cNvSpPr>
          <p:nvPr>
            <p:ph sz="quarter" idx="11" hasCustomPrompt="1"/>
          </p:nvPr>
        </p:nvSpPr>
        <p:spPr>
          <a:xfrm>
            <a:off x="531407" y="558245"/>
            <a:ext cx="11031878" cy="630729"/>
          </a:xfrm>
          <a:prstGeom prst="rect">
            <a:avLst/>
          </a:prstGeom>
        </p:spPr>
        <p:txBody>
          <a:bodyPr/>
          <a:lstStyle>
            <a:lvl1pPr marL="0" indent="0">
              <a:buNone/>
              <a:defRPr sz="2800" b="1">
                <a:solidFill>
                  <a:schemeClr val="bg1"/>
                </a:solidFill>
              </a:defRPr>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5" name="Straight Connector 14">
            <a:extLst>
              <a:ext uri="{FF2B5EF4-FFF2-40B4-BE49-F238E27FC236}">
                <a16:creationId xmlns:a16="http://schemas.microsoft.com/office/drawing/2014/main" id="{011EB26B-B2CE-4D32-9C29-6C29199F19A9}"/>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6009020D-5831-47BF-A426-20433525D8B0}"/>
              </a:ext>
            </a:extLst>
          </p:cNvPr>
          <p:cNvSpPr>
            <a:spLocks noGrp="1"/>
          </p:cNvSpPr>
          <p:nvPr>
            <p:ph idx="1" hasCustomPrompt="1"/>
          </p:nvPr>
        </p:nvSpPr>
        <p:spPr>
          <a:xfrm>
            <a:off x="531407" y="1825625"/>
            <a:ext cx="11031878"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Tree>
    <p:extLst>
      <p:ext uri="{BB962C8B-B14F-4D97-AF65-F5344CB8AC3E}">
        <p14:creationId xmlns:p14="http://schemas.microsoft.com/office/powerpoint/2010/main" val="1085770368"/>
      </p:ext>
    </p:extLst>
  </p:cSld>
  <p:clrMapOvr>
    <a:masterClrMapping/>
  </p:clrMapOvr>
  <p:transition spd="slow">
    <p:wipe/>
  </p:transition>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 comparison dark">
    <p:bg>
      <p:bgPr>
        <a:solidFill>
          <a:schemeClr val="tx2"/>
        </a:solidFill>
        <a:effectLst/>
      </p:bgPr>
    </p:bg>
    <p:spTree>
      <p:nvGrpSpPr>
        <p:cNvPr id="1" name=""/>
        <p:cNvGrpSpPr/>
        <p:nvPr/>
      </p:nvGrpSpPr>
      <p:grpSpPr>
        <a:xfrm>
          <a:off x="0" y="0"/>
          <a:ext cx="0" cy="0"/>
          <a:chOff x="0" y="0"/>
          <a:chExt cx="0" cy="0"/>
        </a:xfrm>
      </p:grpSpPr>
      <p:sp>
        <p:nvSpPr>
          <p:cNvPr id="9" name="Slide Number Placeholder 6">
            <a:extLst>
              <a:ext uri="{FF2B5EF4-FFF2-40B4-BE49-F238E27FC236}">
                <a16:creationId xmlns:a16="http://schemas.microsoft.com/office/drawing/2014/main" id="{9D265884-6A82-426F-85C8-CB14FD594C66}"/>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pic>
        <p:nvPicPr>
          <p:cNvPr id="14" name="Graphic 13">
            <a:extLst>
              <a:ext uri="{FF2B5EF4-FFF2-40B4-BE49-F238E27FC236}">
                <a16:creationId xmlns:a16="http://schemas.microsoft.com/office/drawing/2014/main" id="{536628E6-4E13-40E1-A4F7-6C006A09EF7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17" name="Picture 16">
            <a:extLst>
              <a:ext uri="{FF2B5EF4-FFF2-40B4-BE49-F238E27FC236}">
                <a16:creationId xmlns:a16="http://schemas.microsoft.com/office/drawing/2014/main" id="{B319643C-57BC-4245-8C69-13BDB2B1D9B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cxnSp>
        <p:nvCxnSpPr>
          <p:cNvPr id="11" name="Straight Connector 10">
            <a:extLst>
              <a:ext uri="{FF2B5EF4-FFF2-40B4-BE49-F238E27FC236}">
                <a16:creationId xmlns:a16="http://schemas.microsoft.com/office/drawing/2014/main" id="{F0EE9B47-77CF-4EAF-9E29-6C7F893B19F4}"/>
              </a:ext>
            </a:extLst>
          </p:cNvPr>
          <p:cNvCxnSpPr>
            <a:cxnSpLocks/>
          </p:cNvCxnSpPr>
          <p:nvPr userDrawn="1"/>
        </p:nvCxnSpPr>
        <p:spPr>
          <a:xfrm flipV="1">
            <a:off x="6096983" y="1568450"/>
            <a:ext cx="0" cy="528955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4B76B59-76DE-43FF-8A9F-7B15FE75BC1A}"/>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495741A8-E858-4AEE-AF43-F535E486C4AE}"/>
              </a:ext>
            </a:extLst>
          </p:cNvPr>
          <p:cNvSpPr>
            <a:spLocks noGrp="1"/>
          </p:cNvSpPr>
          <p:nvPr>
            <p:ph idx="1" hasCustomPrompt="1"/>
          </p:nvPr>
        </p:nvSpPr>
        <p:spPr>
          <a:xfrm>
            <a:off x="531407" y="1825625"/>
            <a:ext cx="5328372"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20" name="Content Placeholder 2">
            <a:extLst>
              <a:ext uri="{FF2B5EF4-FFF2-40B4-BE49-F238E27FC236}">
                <a16:creationId xmlns:a16="http://schemas.microsoft.com/office/drawing/2014/main" id="{73FCC7CE-2E3F-4A45-B23C-0060E76C2B59}"/>
              </a:ext>
            </a:extLst>
          </p:cNvPr>
          <p:cNvSpPr>
            <a:spLocks noGrp="1"/>
          </p:cNvSpPr>
          <p:nvPr>
            <p:ph idx="12" hasCustomPrompt="1"/>
          </p:nvPr>
        </p:nvSpPr>
        <p:spPr>
          <a:xfrm>
            <a:off x="6334188" y="1825625"/>
            <a:ext cx="5229096"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2" name="Content Placeholder 3">
            <a:extLst>
              <a:ext uri="{FF2B5EF4-FFF2-40B4-BE49-F238E27FC236}">
                <a16:creationId xmlns:a16="http://schemas.microsoft.com/office/drawing/2014/main" id="{633B3E04-9117-44A9-B4F8-BE2E075B8198}"/>
              </a:ext>
            </a:extLst>
          </p:cNvPr>
          <p:cNvSpPr>
            <a:spLocks noGrp="1"/>
          </p:cNvSpPr>
          <p:nvPr>
            <p:ph sz="quarter" idx="11" hasCustomPrompt="1"/>
          </p:nvPr>
        </p:nvSpPr>
        <p:spPr>
          <a:xfrm>
            <a:off x="531407" y="558245"/>
            <a:ext cx="11031878" cy="630729"/>
          </a:xfrm>
          <a:prstGeom prst="rect">
            <a:avLst/>
          </a:prstGeom>
        </p:spPr>
        <p:txBody>
          <a:bodyPr/>
          <a:lstStyle>
            <a:lvl1pPr marL="0" indent="0">
              <a:buNone/>
              <a:defRPr sz="2800" b="1">
                <a:solidFill>
                  <a:schemeClr val="bg1"/>
                </a:solidFill>
              </a:defRPr>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spTree>
    <p:extLst>
      <p:ext uri="{BB962C8B-B14F-4D97-AF65-F5344CB8AC3E}">
        <p14:creationId xmlns:p14="http://schemas.microsoft.com/office/powerpoint/2010/main" val="1732091429"/>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147F389B-9D87-4E21-BBA9-CB5CEAC81B2D}"/>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pic>
        <p:nvPicPr>
          <p:cNvPr id="5" name="Graphic 4">
            <a:extLst>
              <a:ext uri="{FF2B5EF4-FFF2-40B4-BE49-F238E27FC236}">
                <a16:creationId xmlns:a16="http://schemas.microsoft.com/office/drawing/2014/main" id="{23B8D0C3-09AF-4233-9F55-C6A7E9F85E4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051" t="7208"/>
          <a:stretch/>
        </p:blipFill>
        <p:spPr>
          <a:xfrm rot="10800000" flipH="1">
            <a:off x="-2240" y="5995704"/>
            <a:ext cx="2778421" cy="866775"/>
          </a:xfrm>
          <a:prstGeom prst="rect">
            <a:avLst/>
          </a:prstGeom>
        </p:spPr>
      </p:pic>
      <p:pic>
        <p:nvPicPr>
          <p:cNvPr id="7" name="Picture 6">
            <a:extLst>
              <a:ext uri="{FF2B5EF4-FFF2-40B4-BE49-F238E27FC236}">
                <a16:creationId xmlns:a16="http://schemas.microsoft.com/office/drawing/2014/main" id="{7F91B694-9D64-4EAD-B4EF-CDB3B75F16E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Tree>
    <p:extLst>
      <p:ext uri="{BB962C8B-B14F-4D97-AF65-F5344CB8AC3E}">
        <p14:creationId xmlns:p14="http://schemas.microsoft.com/office/powerpoint/2010/main" val="142826984"/>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4">
    <p:spTree>
      <p:nvGrpSpPr>
        <p:cNvPr id="1" name=""/>
        <p:cNvGrpSpPr/>
        <p:nvPr/>
      </p:nvGrpSpPr>
      <p:grpSpPr>
        <a:xfrm>
          <a:off x="0" y="0"/>
          <a:ext cx="0" cy="0"/>
          <a:chOff x="0" y="0"/>
          <a:chExt cx="0" cy="0"/>
        </a:xfrm>
      </p:grpSpPr>
      <p:pic>
        <p:nvPicPr>
          <p:cNvPr id="3" name="Picture 2" descr="A picture containing blue, aqua, water, electric blue&#10;&#10;Description automatically generated">
            <a:extLst>
              <a:ext uri="{FF2B5EF4-FFF2-40B4-BE49-F238E27FC236}">
                <a16:creationId xmlns:a16="http://schemas.microsoft.com/office/drawing/2014/main" id="{A02B64BA-37FC-4B5F-8B9B-A0F09581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500"/>
          <a:stretch/>
        </p:blipFill>
        <p:spPr>
          <a:xfrm>
            <a:off x="-1" y="0"/>
            <a:ext cx="12191999" cy="6858000"/>
          </a:xfrm>
          <a:prstGeom prst="rect">
            <a:avLst/>
          </a:prstGeom>
        </p:spPr>
      </p:pic>
      <p:sp>
        <p:nvSpPr>
          <p:cNvPr id="18" name="Rectangle 17">
            <a:extLst>
              <a:ext uri="{FF2B5EF4-FFF2-40B4-BE49-F238E27FC236}">
                <a16:creationId xmlns:a16="http://schemas.microsoft.com/office/drawing/2014/main" id="{D727DC10-B95C-442B-9C6E-29A2F92802FC}"/>
              </a:ext>
            </a:extLst>
          </p:cNvPr>
          <p:cNvSpPr/>
          <p:nvPr userDrawn="1"/>
        </p:nvSpPr>
        <p:spPr>
          <a:xfrm rot="10800000" flipH="1">
            <a:off x="-2050" y="-8"/>
            <a:ext cx="12194049" cy="6858005"/>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79E3A65-C83A-474B-AD0E-887C61160956}"/>
              </a:ext>
            </a:extLst>
          </p:cNvPr>
          <p:cNvSpPr/>
          <p:nvPr userDrawn="1"/>
        </p:nvSpPr>
        <p:spPr>
          <a:xfrm>
            <a:off x="1" y="-4"/>
            <a:ext cx="12191999" cy="6858001"/>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cxnSp>
        <p:nvCxnSpPr>
          <p:cNvPr id="20" name="Straight Connector 19">
            <a:extLst>
              <a:ext uri="{FF2B5EF4-FFF2-40B4-BE49-F238E27FC236}">
                <a16:creationId xmlns:a16="http://schemas.microsoft.com/office/drawing/2014/main" id="{22A12AA1-9EBD-4846-9CE0-2C0E5279512D}"/>
              </a:ext>
            </a:extLst>
          </p:cNvPr>
          <p:cNvCxnSpPr>
            <a:cxnSpLocks/>
          </p:cNvCxnSpPr>
          <p:nvPr userDrawn="1"/>
        </p:nvCxnSpPr>
        <p:spPr>
          <a:xfrm>
            <a:off x="817217" y="4842693"/>
            <a:ext cx="11374783"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7A2860-AC81-4338-A545-4F7DD617DB17}"/>
              </a:ext>
            </a:extLst>
          </p:cNvPr>
          <p:cNvCxnSpPr>
            <a:cxnSpLocks/>
          </p:cNvCxnSpPr>
          <p:nvPr userDrawn="1"/>
        </p:nvCxnSpPr>
        <p:spPr>
          <a:xfrm>
            <a:off x="817217" y="4842693"/>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5" name="Text Placeholder 8">
            <a:extLst>
              <a:ext uri="{FF2B5EF4-FFF2-40B4-BE49-F238E27FC236}">
                <a16:creationId xmlns:a16="http://schemas.microsoft.com/office/drawing/2014/main" id="{894D38D0-DE39-4D3D-B233-8D07C51C49B4}"/>
              </a:ext>
            </a:extLst>
          </p:cNvPr>
          <p:cNvSpPr>
            <a:spLocks noGrp="1"/>
          </p:cNvSpPr>
          <p:nvPr>
            <p:ph type="body" sz="quarter" idx="10" hasCustomPrompt="1"/>
          </p:nvPr>
        </p:nvSpPr>
        <p:spPr>
          <a:xfrm>
            <a:off x="690880" y="3968291"/>
            <a:ext cx="5608320" cy="874399"/>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
        <p:nvSpPr>
          <p:cNvPr id="16" name="Text Placeholder 10">
            <a:extLst>
              <a:ext uri="{FF2B5EF4-FFF2-40B4-BE49-F238E27FC236}">
                <a16:creationId xmlns:a16="http://schemas.microsoft.com/office/drawing/2014/main" id="{B3E3063C-1682-47CA-9CE8-E0710EF9CDAF}"/>
              </a:ext>
            </a:extLst>
          </p:cNvPr>
          <p:cNvSpPr>
            <a:spLocks noGrp="1"/>
          </p:cNvSpPr>
          <p:nvPr>
            <p:ph type="body" sz="quarter" idx="11" hasCustomPrompt="1"/>
          </p:nvPr>
        </p:nvSpPr>
        <p:spPr>
          <a:xfrm>
            <a:off x="688947" y="5810453"/>
            <a:ext cx="5608320" cy="421013"/>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Date</a:t>
            </a:r>
            <a:endParaRPr lang="en-AU"/>
          </a:p>
        </p:txBody>
      </p:sp>
      <p:sp>
        <p:nvSpPr>
          <p:cNvPr id="17" name="Text Placeholder 10">
            <a:extLst>
              <a:ext uri="{FF2B5EF4-FFF2-40B4-BE49-F238E27FC236}">
                <a16:creationId xmlns:a16="http://schemas.microsoft.com/office/drawing/2014/main" id="{316E6A5B-5374-4CEB-8849-E15CA6CFC267}"/>
              </a:ext>
            </a:extLst>
          </p:cNvPr>
          <p:cNvSpPr>
            <a:spLocks noGrp="1"/>
          </p:cNvSpPr>
          <p:nvPr>
            <p:ph type="body" sz="quarter" idx="12" hasCustomPrompt="1"/>
          </p:nvPr>
        </p:nvSpPr>
        <p:spPr>
          <a:xfrm>
            <a:off x="688947" y="5006157"/>
            <a:ext cx="5608320" cy="835842"/>
          </a:xfrm>
          <a:prstGeom prst="rect">
            <a:avLst/>
          </a:prstGeom>
        </p:spPr>
        <p:txBody>
          <a:bodyPr/>
          <a:lstStyle>
            <a:lvl1pPr marL="0" indent="0">
              <a:spcBef>
                <a:spcPts val="300"/>
              </a:spcBef>
              <a:buNone/>
              <a:defRPr sz="16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p>
          <a:p>
            <a:pPr lvl="0"/>
            <a:r>
              <a:rPr lang="en-AU"/>
              <a:t>Name – Job title</a:t>
            </a:r>
          </a:p>
        </p:txBody>
      </p:sp>
      <p:sp>
        <p:nvSpPr>
          <p:cNvPr id="13" name="Rectangle 12">
            <a:extLst>
              <a:ext uri="{FF2B5EF4-FFF2-40B4-BE49-F238E27FC236}">
                <a16:creationId xmlns:a16="http://schemas.microsoft.com/office/drawing/2014/main" id="{B6D23483-3B01-49B9-A8C3-3A392CA5A7F7}"/>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spTree>
    <p:extLst>
      <p:ext uri="{BB962C8B-B14F-4D97-AF65-F5344CB8AC3E}">
        <p14:creationId xmlns:p14="http://schemas.microsoft.com/office/powerpoint/2010/main" val="29226157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agram Content Slide White 1">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F128E20B-0381-4D67-B52E-CB7868975290}"/>
              </a:ext>
            </a:extLst>
          </p:cNvPr>
          <p:cNvGraphicFramePr/>
          <p:nvPr userDrawn="1">
            <p:extLst>
              <p:ext uri="{D42A27DB-BD31-4B8C-83A1-F6EECF244321}">
                <p14:modId xmlns:p14="http://schemas.microsoft.com/office/powerpoint/2010/main" val="2020005373"/>
              </p:ext>
            </p:extLst>
          </p:nvPr>
        </p:nvGraphicFramePr>
        <p:xfrm>
          <a:off x="525780" y="1679378"/>
          <a:ext cx="5447634" cy="3781622"/>
        </p:xfrm>
        <a:graphic>
          <a:graphicData uri="http://schemas.openxmlformats.org/drawingml/2006/chart">
            <c:chart xmlns:c="http://schemas.openxmlformats.org/drawingml/2006/chart" xmlns:r="http://schemas.openxmlformats.org/officeDocument/2006/relationships" r:id="rId2"/>
          </a:graphicData>
        </a:graphic>
      </p:graphicFrame>
      <p:sp>
        <p:nvSpPr>
          <p:cNvPr id="15" name="Content Placeholder 2">
            <a:extLst>
              <a:ext uri="{FF2B5EF4-FFF2-40B4-BE49-F238E27FC236}">
                <a16:creationId xmlns:a16="http://schemas.microsoft.com/office/drawing/2014/main" id="{5199C64B-1810-4561-9ED1-57D700944AA0}"/>
              </a:ext>
            </a:extLst>
          </p:cNvPr>
          <p:cNvSpPr>
            <a:spLocks noGrp="1"/>
          </p:cNvSpPr>
          <p:nvPr>
            <p:ph idx="10" hasCustomPrompt="1"/>
          </p:nvPr>
        </p:nvSpPr>
        <p:spPr>
          <a:xfrm>
            <a:off x="6218585" y="1825625"/>
            <a:ext cx="5344765" cy="3781622"/>
          </a:xfrm>
          <a:prstGeom prst="rect">
            <a:avLst/>
          </a:prstGeom>
        </p:spPr>
        <p:txBody>
          <a:bodyPr>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solidFill>
                <a:latin typeface="Arial" panose="020B0604020202020204" pitchFamily="34" charset="0"/>
                <a:cs typeface="Arial" panose="020B0604020202020204" pitchFamily="34" charset="0"/>
              </a:defRPr>
            </a:lvl2pPr>
            <a:lvl3pPr marL="914400" indent="0">
              <a:buNone/>
              <a:defRPr sz="2000">
                <a:solidFill>
                  <a:schemeClr val="tx1"/>
                </a:solidFill>
                <a:latin typeface="Arial" panose="020B0604020202020204" pitchFamily="34" charset="0"/>
                <a:cs typeface="Arial" panose="020B0604020202020204" pitchFamily="34" charset="0"/>
              </a:defRPr>
            </a:lvl3pPr>
            <a:lvl4pPr marL="1371600" indent="0">
              <a:buNone/>
              <a:defRPr sz="2000">
                <a:solidFill>
                  <a:schemeClr val="tx1"/>
                </a:solidFill>
                <a:latin typeface="Arial" panose="020B0604020202020204" pitchFamily="34" charset="0"/>
                <a:cs typeface="Arial" panose="020B0604020202020204" pitchFamily="34" charset="0"/>
              </a:defRPr>
            </a:lvl4pPr>
            <a:lvl5pPr marL="1828800" indent="0">
              <a:buNone/>
              <a:defRPr sz="2000">
                <a:solidFill>
                  <a:schemeClr val="tx1"/>
                </a:solidFill>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3" name="Slide Number Placeholder 6">
            <a:extLst>
              <a:ext uri="{FF2B5EF4-FFF2-40B4-BE49-F238E27FC236}">
                <a16:creationId xmlns:a16="http://schemas.microsoft.com/office/drawing/2014/main" id="{5BD868D1-4447-4018-8F27-9FCDFE888DB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16" name="Graphic 15">
            <a:extLst>
              <a:ext uri="{FF2B5EF4-FFF2-40B4-BE49-F238E27FC236}">
                <a16:creationId xmlns:a16="http://schemas.microsoft.com/office/drawing/2014/main" id="{E4560748-4927-4F29-BAC7-773AE0455C3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051" t="7208"/>
          <a:stretch/>
        </p:blipFill>
        <p:spPr>
          <a:xfrm rot="10800000" flipH="1">
            <a:off x="-2240" y="5995704"/>
            <a:ext cx="2778421" cy="866775"/>
          </a:xfrm>
          <a:prstGeom prst="rect">
            <a:avLst/>
          </a:prstGeom>
        </p:spPr>
      </p:pic>
      <p:pic>
        <p:nvPicPr>
          <p:cNvPr id="17" name="Picture 16">
            <a:extLst>
              <a:ext uri="{FF2B5EF4-FFF2-40B4-BE49-F238E27FC236}">
                <a16:creationId xmlns:a16="http://schemas.microsoft.com/office/drawing/2014/main" id="{DC11F520-18B9-4BD9-88C0-FC1731F51B8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18" name="Content Placeholder 3">
            <a:extLst>
              <a:ext uri="{FF2B5EF4-FFF2-40B4-BE49-F238E27FC236}">
                <a16:creationId xmlns:a16="http://schemas.microsoft.com/office/drawing/2014/main" id="{C4A3124A-771D-4AC9-A427-D1F2886CC0BD}"/>
              </a:ext>
            </a:extLst>
          </p:cNvPr>
          <p:cNvSpPr>
            <a:spLocks noGrp="1"/>
          </p:cNvSpPr>
          <p:nvPr>
            <p:ph sz="quarter" idx="11" hasCustomPrompt="1"/>
          </p:nvPr>
        </p:nvSpPr>
        <p:spPr>
          <a:xfrm>
            <a:off x="531407" y="558245"/>
            <a:ext cx="11031878"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9" name="Straight Connector 18">
            <a:extLst>
              <a:ext uri="{FF2B5EF4-FFF2-40B4-BE49-F238E27FC236}">
                <a16:creationId xmlns:a16="http://schemas.microsoft.com/office/drawing/2014/main" id="{1F923C48-28D4-4451-ACC2-6EB438D6E7DB}"/>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739797"/>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agram Content Slide White 2">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092AAB03-3CA1-4AB1-8CCC-1479EBB0C34F}"/>
              </a:ext>
            </a:extLst>
          </p:cNvPr>
          <p:cNvGraphicFramePr/>
          <p:nvPr userDrawn="1">
            <p:extLst>
              <p:ext uri="{D42A27DB-BD31-4B8C-83A1-F6EECF244321}">
                <p14:modId xmlns:p14="http://schemas.microsoft.com/office/powerpoint/2010/main" val="4224128566"/>
              </p:ext>
            </p:extLst>
          </p:nvPr>
        </p:nvGraphicFramePr>
        <p:xfrm>
          <a:off x="628649" y="1690688"/>
          <a:ext cx="5344765" cy="39340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49DA8AED-DDC9-4668-BA7A-B558E33B4B0B}"/>
              </a:ext>
            </a:extLst>
          </p:cNvPr>
          <p:cNvGraphicFramePr/>
          <p:nvPr userDrawn="1">
            <p:extLst>
              <p:ext uri="{D42A27DB-BD31-4B8C-83A1-F6EECF244321}">
                <p14:modId xmlns:p14="http://schemas.microsoft.com/office/powerpoint/2010/main" val="3064590588"/>
              </p:ext>
            </p:extLst>
          </p:nvPr>
        </p:nvGraphicFramePr>
        <p:xfrm>
          <a:off x="628649" y="1690688"/>
          <a:ext cx="5344765" cy="3934025"/>
        </p:xfrm>
        <a:graphic>
          <a:graphicData uri="http://schemas.openxmlformats.org/drawingml/2006/chart">
            <c:chart xmlns:c="http://schemas.openxmlformats.org/drawingml/2006/chart" xmlns:r="http://schemas.openxmlformats.org/officeDocument/2006/relationships" r:id="rId3"/>
          </a:graphicData>
        </a:graphic>
      </p:graphicFrame>
      <p:sp>
        <p:nvSpPr>
          <p:cNvPr id="23" name="Slide Number Placeholder 6">
            <a:extLst>
              <a:ext uri="{FF2B5EF4-FFF2-40B4-BE49-F238E27FC236}">
                <a16:creationId xmlns:a16="http://schemas.microsoft.com/office/drawing/2014/main" id="{B12E71BF-8AD1-4F1A-BDFF-171AF133E8ED}"/>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pPr/>
              <a:t>‹#›</a:t>
            </a:fld>
            <a:endParaRPr lang="en-AU"/>
          </a:p>
        </p:txBody>
      </p:sp>
      <p:pic>
        <p:nvPicPr>
          <p:cNvPr id="14" name="Graphic 13">
            <a:extLst>
              <a:ext uri="{FF2B5EF4-FFF2-40B4-BE49-F238E27FC236}">
                <a16:creationId xmlns:a16="http://schemas.microsoft.com/office/drawing/2014/main" id="{F8A1BAC7-B28F-4717-BB2A-86953A35A27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051" t="7208"/>
          <a:stretch/>
        </p:blipFill>
        <p:spPr>
          <a:xfrm rot="10800000" flipH="1">
            <a:off x="-2240" y="5995704"/>
            <a:ext cx="2778421" cy="866775"/>
          </a:xfrm>
          <a:prstGeom prst="rect">
            <a:avLst/>
          </a:prstGeom>
        </p:spPr>
      </p:pic>
      <p:pic>
        <p:nvPicPr>
          <p:cNvPr id="18" name="Picture 17">
            <a:extLst>
              <a:ext uri="{FF2B5EF4-FFF2-40B4-BE49-F238E27FC236}">
                <a16:creationId xmlns:a16="http://schemas.microsoft.com/office/drawing/2014/main" id="{984F49CF-807E-43EA-ADBE-273D777B6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19" name="Content Placeholder 2">
            <a:extLst>
              <a:ext uri="{FF2B5EF4-FFF2-40B4-BE49-F238E27FC236}">
                <a16:creationId xmlns:a16="http://schemas.microsoft.com/office/drawing/2014/main" id="{FD6DA01A-7957-4FF1-845A-50F7AAEF9BE6}"/>
              </a:ext>
            </a:extLst>
          </p:cNvPr>
          <p:cNvSpPr>
            <a:spLocks noGrp="1"/>
          </p:cNvSpPr>
          <p:nvPr>
            <p:ph idx="10" hasCustomPrompt="1"/>
          </p:nvPr>
        </p:nvSpPr>
        <p:spPr>
          <a:xfrm>
            <a:off x="6218585" y="1825625"/>
            <a:ext cx="5344765" cy="3781622"/>
          </a:xfrm>
          <a:prstGeom prst="rect">
            <a:avLst/>
          </a:prstGeom>
        </p:spPr>
        <p:txBody>
          <a:bodyPr>
            <a:normAutofit/>
          </a:bodyPr>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solidFill>
                <a:latin typeface="Arial" panose="020B0604020202020204" pitchFamily="34" charset="0"/>
                <a:cs typeface="Arial" panose="020B0604020202020204" pitchFamily="34" charset="0"/>
              </a:defRPr>
            </a:lvl2pPr>
            <a:lvl3pPr marL="914400" indent="0">
              <a:buNone/>
              <a:defRPr sz="2000">
                <a:solidFill>
                  <a:schemeClr val="tx1"/>
                </a:solidFill>
                <a:latin typeface="Arial" panose="020B0604020202020204" pitchFamily="34" charset="0"/>
                <a:cs typeface="Arial" panose="020B0604020202020204" pitchFamily="34" charset="0"/>
              </a:defRPr>
            </a:lvl3pPr>
            <a:lvl4pPr marL="1371600" indent="0">
              <a:buNone/>
              <a:defRPr sz="2000">
                <a:solidFill>
                  <a:schemeClr val="tx1"/>
                </a:solidFill>
                <a:latin typeface="Arial" panose="020B0604020202020204" pitchFamily="34" charset="0"/>
                <a:cs typeface="Arial" panose="020B0604020202020204" pitchFamily="34" charset="0"/>
              </a:defRPr>
            </a:lvl4pPr>
            <a:lvl5pPr marL="1828800" indent="0">
              <a:buNone/>
              <a:defRPr sz="2000">
                <a:solidFill>
                  <a:schemeClr val="tx1"/>
                </a:solidFill>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7" name="Content Placeholder 3">
            <a:extLst>
              <a:ext uri="{FF2B5EF4-FFF2-40B4-BE49-F238E27FC236}">
                <a16:creationId xmlns:a16="http://schemas.microsoft.com/office/drawing/2014/main" id="{A394B219-4240-4C31-9219-7B5E0225730E}"/>
              </a:ext>
            </a:extLst>
          </p:cNvPr>
          <p:cNvSpPr>
            <a:spLocks noGrp="1"/>
          </p:cNvSpPr>
          <p:nvPr>
            <p:ph sz="quarter" idx="11" hasCustomPrompt="1"/>
          </p:nvPr>
        </p:nvSpPr>
        <p:spPr>
          <a:xfrm>
            <a:off x="531407" y="558245"/>
            <a:ext cx="11031878" cy="630729"/>
          </a:xfrm>
          <a:prstGeom prst="rect">
            <a:avLst/>
          </a:prstGeom>
        </p:spPr>
        <p:txBody>
          <a:bodyPr/>
          <a:lstStyle>
            <a:lvl1pPr marL="0" indent="0">
              <a:buNone/>
              <a:defRPr sz="2800" b="1"/>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20" name="Straight Connector 19">
            <a:extLst>
              <a:ext uri="{FF2B5EF4-FFF2-40B4-BE49-F238E27FC236}">
                <a16:creationId xmlns:a16="http://schemas.microsoft.com/office/drawing/2014/main" id="{CED7B3A4-CF2C-4DFD-B933-7A40C0EE735C}"/>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714920"/>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gram Content Slide Dark 1">
    <p:bg>
      <p:bgPr>
        <a:solidFill>
          <a:schemeClr val="tx2"/>
        </a:solidFill>
        <a:effectLst/>
      </p:bgPr>
    </p:bg>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DDA8B387-73A8-486F-9C29-B1B46AEA7148}"/>
              </a:ext>
            </a:extLst>
          </p:cNvPr>
          <p:cNvGraphicFramePr/>
          <p:nvPr userDrawn="1">
            <p:extLst>
              <p:ext uri="{D42A27DB-BD31-4B8C-83A1-F6EECF244321}">
                <p14:modId xmlns:p14="http://schemas.microsoft.com/office/powerpoint/2010/main" val="4011852218"/>
              </p:ext>
            </p:extLst>
          </p:nvPr>
        </p:nvGraphicFramePr>
        <p:xfrm>
          <a:off x="525780" y="1679378"/>
          <a:ext cx="5447634" cy="3781622"/>
        </p:xfrm>
        <a:graphic>
          <a:graphicData uri="http://schemas.openxmlformats.org/drawingml/2006/chart">
            <c:chart xmlns:c="http://schemas.openxmlformats.org/drawingml/2006/chart" xmlns:r="http://schemas.openxmlformats.org/officeDocument/2006/relationships" r:id="rId2"/>
          </a:graphicData>
        </a:graphic>
      </p:graphicFrame>
      <p:sp>
        <p:nvSpPr>
          <p:cNvPr id="15" name="Slide Number Placeholder 6">
            <a:extLst>
              <a:ext uri="{FF2B5EF4-FFF2-40B4-BE49-F238E27FC236}">
                <a16:creationId xmlns:a16="http://schemas.microsoft.com/office/drawing/2014/main" id="{CAEEF15D-5A13-4124-A42B-4B2DB7541610}"/>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pic>
        <p:nvPicPr>
          <p:cNvPr id="11" name="Graphic 10">
            <a:extLst>
              <a:ext uri="{FF2B5EF4-FFF2-40B4-BE49-F238E27FC236}">
                <a16:creationId xmlns:a16="http://schemas.microsoft.com/office/drawing/2014/main" id="{A52873FD-DE9B-4ACF-A07E-D5EEB1A8904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051" t="7208"/>
          <a:stretch/>
        </p:blipFill>
        <p:spPr>
          <a:xfrm rot="10800000" flipH="1">
            <a:off x="-2240" y="5995704"/>
            <a:ext cx="2778421" cy="866775"/>
          </a:xfrm>
          <a:prstGeom prst="rect">
            <a:avLst/>
          </a:prstGeom>
        </p:spPr>
      </p:pic>
      <p:pic>
        <p:nvPicPr>
          <p:cNvPr id="13" name="Picture 12">
            <a:extLst>
              <a:ext uri="{FF2B5EF4-FFF2-40B4-BE49-F238E27FC236}">
                <a16:creationId xmlns:a16="http://schemas.microsoft.com/office/drawing/2014/main" id="{E0626DD3-3548-428D-8FAE-9D3358B814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10" name="Content Placeholder 2">
            <a:extLst>
              <a:ext uri="{FF2B5EF4-FFF2-40B4-BE49-F238E27FC236}">
                <a16:creationId xmlns:a16="http://schemas.microsoft.com/office/drawing/2014/main" id="{B41169C4-A415-46A5-BD52-70B72FB38E02}"/>
              </a:ext>
            </a:extLst>
          </p:cNvPr>
          <p:cNvSpPr>
            <a:spLocks noGrp="1"/>
          </p:cNvSpPr>
          <p:nvPr>
            <p:ph idx="10" hasCustomPrompt="1"/>
          </p:nvPr>
        </p:nvSpPr>
        <p:spPr>
          <a:xfrm>
            <a:off x="6218585" y="1825625"/>
            <a:ext cx="5344765" cy="3781622"/>
          </a:xfrm>
          <a:prstGeom prst="rect">
            <a:avLst/>
          </a:prstGeom>
        </p:spPr>
        <p:txBody>
          <a:bodyPr>
            <a:normAutofit/>
          </a:bodyPr>
          <a:lstStyle>
            <a:lvl1pPr marL="0" indent="0">
              <a:buNone/>
              <a:defRPr sz="1800">
                <a:solidFill>
                  <a:schemeClr val="bg2"/>
                </a:solidFill>
                <a:latin typeface="Arial" panose="020B0604020202020204" pitchFamily="34" charset="0"/>
                <a:cs typeface="Arial" panose="020B0604020202020204" pitchFamily="34" charset="0"/>
              </a:defRPr>
            </a:lvl1pPr>
            <a:lvl2pPr marL="457200" indent="0">
              <a:buNone/>
              <a:defRPr sz="2000">
                <a:solidFill>
                  <a:schemeClr val="tx1"/>
                </a:solidFill>
                <a:latin typeface="Arial" panose="020B0604020202020204" pitchFamily="34" charset="0"/>
                <a:cs typeface="Arial" panose="020B0604020202020204" pitchFamily="34" charset="0"/>
              </a:defRPr>
            </a:lvl2pPr>
            <a:lvl3pPr marL="914400" indent="0">
              <a:buNone/>
              <a:defRPr sz="2000">
                <a:solidFill>
                  <a:schemeClr val="tx1"/>
                </a:solidFill>
                <a:latin typeface="Arial" panose="020B0604020202020204" pitchFamily="34" charset="0"/>
                <a:cs typeface="Arial" panose="020B0604020202020204" pitchFamily="34" charset="0"/>
              </a:defRPr>
            </a:lvl3pPr>
            <a:lvl4pPr marL="1371600" indent="0">
              <a:buNone/>
              <a:defRPr sz="2000">
                <a:solidFill>
                  <a:schemeClr val="tx1"/>
                </a:solidFill>
                <a:latin typeface="Arial" panose="020B0604020202020204" pitchFamily="34" charset="0"/>
                <a:cs typeface="Arial" panose="020B0604020202020204" pitchFamily="34" charset="0"/>
              </a:defRPr>
            </a:lvl4pPr>
            <a:lvl5pPr marL="1828800" indent="0">
              <a:buNone/>
              <a:defRPr sz="2000">
                <a:solidFill>
                  <a:schemeClr val="tx1"/>
                </a:solidFill>
                <a:latin typeface="Arial" panose="020B0604020202020204" pitchFamily="34" charset="0"/>
                <a:cs typeface="Arial" panose="020B0604020202020204" pitchFamily="34" charset="0"/>
              </a:defRPr>
            </a:lvl5pPr>
          </a:lstStyle>
          <a:p>
            <a:pPr lvl="0"/>
            <a:r>
              <a:rPr lang="en-US"/>
              <a:t>Click to edit text</a:t>
            </a:r>
            <a:endParaRPr lang="en-AU"/>
          </a:p>
        </p:txBody>
      </p:sp>
      <p:sp>
        <p:nvSpPr>
          <p:cNvPr id="16" name="Content Placeholder 3">
            <a:extLst>
              <a:ext uri="{FF2B5EF4-FFF2-40B4-BE49-F238E27FC236}">
                <a16:creationId xmlns:a16="http://schemas.microsoft.com/office/drawing/2014/main" id="{94054B54-4BD3-46DC-8264-F25BFBD46ABB}"/>
              </a:ext>
            </a:extLst>
          </p:cNvPr>
          <p:cNvSpPr>
            <a:spLocks noGrp="1"/>
          </p:cNvSpPr>
          <p:nvPr>
            <p:ph sz="quarter" idx="11" hasCustomPrompt="1"/>
          </p:nvPr>
        </p:nvSpPr>
        <p:spPr>
          <a:xfrm>
            <a:off x="531407" y="558245"/>
            <a:ext cx="11031943" cy="630729"/>
          </a:xfrm>
          <a:prstGeom prst="rect">
            <a:avLst/>
          </a:prstGeom>
        </p:spPr>
        <p:txBody>
          <a:bodyPr/>
          <a:lstStyle>
            <a:lvl1pPr marL="0" indent="0">
              <a:buNone/>
              <a:defRPr sz="2800" b="1">
                <a:solidFill>
                  <a:schemeClr val="bg1"/>
                </a:solidFill>
              </a:defRPr>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cxnSp>
        <p:nvCxnSpPr>
          <p:cNvPr id="17" name="Straight Connector 16">
            <a:extLst>
              <a:ext uri="{FF2B5EF4-FFF2-40B4-BE49-F238E27FC236}">
                <a16:creationId xmlns:a16="http://schemas.microsoft.com/office/drawing/2014/main" id="{43002808-5A3B-480D-B1CB-163F82AE87F2}"/>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977119"/>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Content Slide Dark 2">
    <p:bg>
      <p:bgPr>
        <a:solidFill>
          <a:schemeClr val="tx2"/>
        </a:solidFill>
        <a:effectLst/>
      </p:bgPr>
    </p:bg>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8C84CF84-08E2-439D-8D16-81757C5CF75C}"/>
              </a:ext>
            </a:extLst>
          </p:cNvPr>
          <p:cNvGraphicFramePr/>
          <p:nvPr userDrawn="1">
            <p:extLst>
              <p:ext uri="{D42A27DB-BD31-4B8C-83A1-F6EECF244321}">
                <p14:modId xmlns:p14="http://schemas.microsoft.com/office/powerpoint/2010/main" val="3959221149"/>
              </p:ext>
            </p:extLst>
          </p:nvPr>
        </p:nvGraphicFramePr>
        <p:xfrm>
          <a:off x="2335530" y="1690688"/>
          <a:ext cx="7520940" cy="3912264"/>
        </p:xfrm>
        <a:graphic>
          <a:graphicData uri="http://schemas.openxmlformats.org/drawingml/2006/chart">
            <c:chart xmlns:c="http://schemas.openxmlformats.org/drawingml/2006/chart" xmlns:r="http://schemas.openxmlformats.org/officeDocument/2006/relationships" r:id="rId2"/>
          </a:graphicData>
        </a:graphic>
      </p:graphicFrame>
      <p:sp>
        <p:nvSpPr>
          <p:cNvPr id="15" name="Slide Number Placeholder 6">
            <a:extLst>
              <a:ext uri="{FF2B5EF4-FFF2-40B4-BE49-F238E27FC236}">
                <a16:creationId xmlns:a16="http://schemas.microsoft.com/office/drawing/2014/main" id="{DD5A43B1-34DA-44CE-AB9D-FC1A972AD104}"/>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pic>
        <p:nvPicPr>
          <p:cNvPr id="12" name="Graphic 11">
            <a:extLst>
              <a:ext uri="{FF2B5EF4-FFF2-40B4-BE49-F238E27FC236}">
                <a16:creationId xmlns:a16="http://schemas.microsoft.com/office/drawing/2014/main" id="{95F77BAD-C4BD-496E-8B72-650A5517067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051" t="7208"/>
          <a:stretch/>
        </p:blipFill>
        <p:spPr>
          <a:xfrm rot="10800000" flipH="1">
            <a:off x="-2240" y="5995704"/>
            <a:ext cx="2778421" cy="866775"/>
          </a:xfrm>
          <a:prstGeom prst="rect">
            <a:avLst/>
          </a:prstGeom>
        </p:spPr>
      </p:pic>
      <p:pic>
        <p:nvPicPr>
          <p:cNvPr id="14" name="Picture 13">
            <a:extLst>
              <a:ext uri="{FF2B5EF4-FFF2-40B4-BE49-F238E27FC236}">
                <a16:creationId xmlns:a16="http://schemas.microsoft.com/office/drawing/2014/main" id="{AC63CC04-265A-45C0-9F04-45C1648ABA8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cxnSp>
        <p:nvCxnSpPr>
          <p:cNvPr id="17" name="Straight Connector 16">
            <a:extLst>
              <a:ext uri="{FF2B5EF4-FFF2-40B4-BE49-F238E27FC236}">
                <a16:creationId xmlns:a16="http://schemas.microsoft.com/office/drawing/2014/main" id="{87D8B027-26FB-449D-9ABB-DF97F1B13BDE}"/>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9" name="Content Placeholder 3">
            <a:extLst>
              <a:ext uri="{FF2B5EF4-FFF2-40B4-BE49-F238E27FC236}">
                <a16:creationId xmlns:a16="http://schemas.microsoft.com/office/drawing/2014/main" id="{0DF96A96-76FA-401F-81ED-2E5E67D9E70D}"/>
              </a:ext>
            </a:extLst>
          </p:cNvPr>
          <p:cNvSpPr>
            <a:spLocks noGrp="1"/>
          </p:cNvSpPr>
          <p:nvPr>
            <p:ph sz="quarter" idx="11" hasCustomPrompt="1"/>
          </p:nvPr>
        </p:nvSpPr>
        <p:spPr>
          <a:xfrm>
            <a:off x="531407" y="558245"/>
            <a:ext cx="11031943" cy="630729"/>
          </a:xfrm>
          <a:prstGeom prst="rect">
            <a:avLst/>
          </a:prstGeom>
        </p:spPr>
        <p:txBody>
          <a:bodyPr/>
          <a:lstStyle>
            <a:lvl1pPr marL="0" indent="0">
              <a:buNone/>
              <a:defRPr sz="2800" b="1">
                <a:solidFill>
                  <a:schemeClr val="bg1"/>
                </a:solidFill>
              </a:defRPr>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spTree>
    <p:extLst>
      <p:ext uri="{BB962C8B-B14F-4D97-AF65-F5344CB8AC3E}">
        <p14:creationId xmlns:p14="http://schemas.microsoft.com/office/powerpoint/2010/main" val="878051700"/>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agram Content Slide Dark 3">
    <p:bg>
      <p:bgPr>
        <a:solidFill>
          <a:schemeClr val="tx2"/>
        </a:solidFill>
        <a:effectLst/>
      </p:bgPr>
    </p:bg>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8F9D4716-C2BC-4F1D-91B0-2024C3092F97}"/>
              </a:ext>
            </a:extLst>
          </p:cNvPr>
          <p:cNvGraphicFramePr/>
          <p:nvPr userDrawn="1">
            <p:extLst>
              <p:ext uri="{D42A27DB-BD31-4B8C-83A1-F6EECF244321}">
                <p14:modId xmlns:p14="http://schemas.microsoft.com/office/powerpoint/2010/main" val="3610740543"/>
              </p:ext>
            </p:extLst>
          </p:nvPr>
        </p:nvGraphicFramePr>
        <p:xfrm>
          <a:off x="628649" y="1690688"/>
          <a:ext cx="5344765" cy="3934025"/>
        </p:xfrm>
        <a:graphic>
          <a:graphicData uri="http://schemas.openxmlformats.org/drawingml/2006/chart">
            <c:chart xmlns:c="http://schemas.openxmlformats.org/drawingml/2006/chart" xmlns:r="http://schemas.openxmlformats.org/officeDocument/2006/relationships" r:id="rId2"/>
          </a:graphicData>
        </a:graphic>
      </p:graphicFrame>
      <p:sp>
        <p:nvSpPr>
          <p:cNvPr id="16" name="Content Placeholder 2">
            <a:extLst>
              <a:ext uri="{FF2B5EF4-FFF2-40B4-BE49-F238E27FC236}">
                <a16:creationId xmlns:a16="http://schemas.microsoft.com/office/drawing/2014/main" id="{4F33A1D0-B300-4E56-90B6-AB23D6299E3A}"/>
              </a:ext>
            </a:extLst>
          </p:cNvPr>
          <p:cNvSpPr>
            <a:spLocks noGrp="1"/>
          </p:cNvSpPr>
          <p:nvPr>
            <p:ph idx="10" hasCustomPrompt="1"/>
          </p:nvPr>
        </p:nvSpPr>
        <p:spPr>
          <a:xfrm>
            <a:off x="6218585" y="1825625"/>
            <a:ext cx="5344765" cy="3781622"/>
          </a:xfrm>
          <a:prstGeom prst="rect">
            <a:avLst/>
          </a:prstGeom>
        </p:spPr>
        <p:txBody>
          <a:bodyPr>
            <a:normAutofit/>
          </a:bodyPr>
          <a:lstStyle>
            <a:lvl1pPr marL="0" indent="0">
              <a:buNone/>
              <a:defRPr sz="1800">
                <a:solidFill>
                  <a:schemeClr val="bg1"/>
                </a:solidFill>
                <a:latin typeface="Arial" panose="020B0604020202020204" pitchFamily="34" charset="0"/>
                <a:cs typeface="Arial" panose="020B0604020202020204" pitchFamily="34" charset="0"/>
              </a:defRPr>
            </a:lvl1pPr>
            <a:lvl2pPr>
              <a:defRPr sz="1800">
                <a:solidFill>
                  <a:schemeClr val="bg1"/>
                </a:solidFill>
                <a:latin typeface="Arial" panose="020B0604020202020204" pitchFamily="34" charset="0"/>
                <a:cs typeface="Arial" panose="020B0604020202020204" pitchFamily="34" charset="0"/>
              </a:defRPr>
            </a:lvl2pPr>
            <a:lvl3pPr>
              <a:defRPr sz="18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US"/>
              <a:t>Click to edit text</a:t>
            </a:r>
            <a:endParaRPr lang="en-AU"/>
          </a:p>
        </p:txBody>
      </p:sp>
      <p:pic>
        <p:nvPicPr>
          <p:cNvPr id="9" name="Graphic 8">
            <a:extLst>
              <a:ext uri="{FF2B5EF4-FFF2-40B4-BE49-F238E27FC236}">
                <a16:creationId xmlns:a16="http://schemas.microsoft.com/office/drawing/2014/main" id="{755A0A11-B2CB-4F02-8E32-33160559B82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051" t="7208"/>
          <a:stretch/>
        </p:blipFill>
        <p:spPr>
          <a:xfrm rot="10800000" flipH="1">
            <a:off x="-2240" y="5995704"/>
            <a:ext cx="2778421" cy="866775"/>
          </a:xfrm>
          <a:prstGeom prst="rect">
            <a:avLst/>
          </a:prstGeom>
        </p:spPr>
      </p:pic>
      <p:pic>
        <p:nvPicPr>
          <p:cNvPr id="10" name="Picture 9">
            <a:extLst>
              <a:ext uri="{FF2B5EF4-FFF2-40B4-BE49-F238E27FC236}">
                <a16:creationId xmlns:a16="http://schemas.microsoft.com/office/drawing/2014/main" id="{3D3E2DC8-1F3B-4A0C-BEAD-B646C30344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cxnSp>
        <p:nvCxnSpPr>
          <p:cNvPr id="17" name="Straight Connector 16">
            <a:extLst>
              <a:ext uri="{FF2B5EF4-FFF2-40B4-BE49-F238E27FC236}">
                <a16:creationId xmlns:a16="http://schemas.microsoft.com/office/drawing/2014/main" id="{1EB05D3E-2FFA-4716-A5F2-9194C86707A3}"/>
              </a:ext>
            </a:extLst>
          </p:cNvPr>
          <p:cNvCxnSpPr>
            <a:cxnSpLocks/>
          </p:cNvCxnSpPr>
          <p:nvPr userDrawn="1"/>
        </p:nvCxnSpPr>
        <p:spPr>
          <a:xfrm>
            <a:off x="611677" y="1188974"/>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2" name="Slide Number Placeholder 6">
            <a:extLst>
              <a:ext uri="{FF2B5EF4-FFF2-40B4-BE49-F238E27FC236}">
                <a16:creationId xmlns:a16="http://schemas.microsoft.com/office/drawing/2014/main" id="{83FC1783-B320-4979-ACF0-8DB5A7070C42}"/>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sp>
        <p:nvSpPr>
          <p:cNvPr id="18" name="Content Placeholder 3">
            <a:extLst>
              <a:ext uri="{FF2B5EF4-FFF2-40B4-BE49-F238E27FC236}">
                <a16:creationId xmlns:a16="http://schemas.microsoft.com/office/drawing/2014/main" id="{766BDAAB-3664-45B7-80F6-C275091F7F44}"/>
              </a:ext>
            </a:extLst>
          </p:cNvPr>
          <p:cNvSpPr>
            <a:spLocks noGrp="1"/>
          </p:cNvSpPr>
          <p:nvPr>
            <p:ph sz="quarter" idx="11" hasCustomPrompt="1"/>
          </p:nvPr>
        </p:nvSpPr>
        <p:spPr>
          <a:xfrm>
            <a:off x="531407" y="558245"/>
            <a:ext cx="11031943" cy="630729"/>
          </a:xfrm>
          <a:prstGeom prst="rect">
            <a:avLst/>
          </a:prstGeom>
        </p:spPr>
        <p:txBody>
          <a:bodyPr/>
          <a:lstStyle>
            <a:lvl1pPr marL="0" indent="0">
              <a:buNone/>
              <a:defRPr sz="2800" b="1">
                <a:solidFill>
                  <a:schemeClr val="bg1"/>
                </a:solidFill>
              </a:defRPr>
            </a:lvl1pPr>
            <a:lvl2pPr marL="457200" indent="0">
              <a:buNone/>
              <a:defRPr sz="3200" b="1"/>
            </a:lvl2pPr>
            <a:lvl3pPr marL="914400" indent="0">
              <a:buNone/>
              <a:defRPr sz="3200" b="1"/>
            </a:lvl3pPr>
            <a:lvl4pPr marL="1371600" indent="0">
              <a:buNone/>
              <a:defRPr sz="3200" b="1"/>
            </a:lvl4pPr>
            <a:lvl5pPr marL="1828800" indent="0">
              <a:buNone/>
              <a:defRPr sz="3200" b="1"/>
            </a:lvl5pPr>
          </a:lstStyle>
          <a:p>
            <a:pPr lvl="0"/>
            <a:r>
              <a:rPr lang="en-US"/>
              <a:t>Click to edit text</a:t>
            </a:r>
            <a:endParaRPr lang="en-AU"/>
          </a:p>
        </p:txBody>
      </p:sp>
    </p:spTree>
    <p:extLst>
      <p:ext uri="{BB962C8B-B14F-4D97-AF65-F5344CB8AC3E}">
        <p14:creationId xmlns:p14="http://schemas.microsoft.com/office/powerpoint/2010/main" val="2894094151"/>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age 5">
    <p:spTree>
      <p:nvGrpSpPr>
        <p:cNvPr id="1" name=""/>
        <p:cNvGrpSpPr/>
        <p:nvPr/>
      </p:nvGrpSpPr>
      <p:grpSpPr>
        <a:xfrm>
          <a:off x="0" y="0"/>
          <a:ext cx="0" cy="0"/>
          <a:chOff x="0" y="0"/>
          <a:chExt cx="0" cy="0"/>
        </a:xfrm>
      </p:grpSpPr>
      <p:pic>
        <p:nvPicPr>
          <p:cNvPr id="3" name="Picture 2" descr="A picture containing screenshot, light, pattern&#10;&#10;Description automatically generated">
            <a:extLst>
              <a:ext uri="{FF2B5EF4-FFF2-40B4-BE49-F238E27FC236}">
                <a16:creationId xmlns:a16="http://schemas.microsoft.com/office/drawing/2014/main" id="{9E59512B-761E-42E5-BB00-A55397FEC4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44"/>
          <a:stretch/>
        </p:blipFill>
        <p:spPr>
          <a:xfrm>
            <a:off x="0" y="0"/>
            <a:ext cx="12191999" cy="6858000"/>
          </a:xfrm>
          <a:prstGeom prst="rect">
            <a:avLst/>
          </a:prstGeom>
        </p:spPr>
      </p:pic>
      <p:sp>
        <p:nvSpPr>
          <p:cNvPr id="18" name="Rectangle 17">
            <a:extLst>
              <a:ext uri="{FF2B5EF4-FFF2-40B4-BE49-F238E27FC236}">
                <a16:creationId xmlns:a16="http://schemas.microsoft.com/office/drawing/2014/main" id="{96CD288B-7C85-4E49-AAE2-4E454F9B3255}"/>
              </a:ext>
            </a:extLst>
          </p:cNvPr>
          <p:cNvSpPr/>
          <p:nvPr userDrawn="1"/>
        </p:nvSpPr>
        <p:spPr>
          <a:xfrm rot="10800000" flipH="1">
            <a:off x="1" y="-4"/>
            <a:ext cx="12191998" cy="6858000"/>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6331FC5-10D0-490F-8C51-FC47420895FF}"/>
              </a:ext>
            </a:extLst>
          </p:cNvPr>
          <p:cNvSpPr/>
          <p:nvPr userDrawn="1"/>
        </p:nvSpPr>
        <p:spPr>
          <a:xfrm>
            <a:off x="-4" y="-1"/>
            <a:ext cx="12192004" cy="685800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cxnSp>
        <p:nvCxnSpPr>
          <p:cNvPr id="20" name="Straight Connector 19">
            <a:extLst>
              <a:ext uri="{FF2B5EF4-FFF2-40B4-BE49-F238E27FC236}">
                <a16:creationId xmlns:a16="http://schemas.microsoft.com/office/drawing/2014/main" id="{22A12AA1-9EBD-4846-9CE0-2C0E5279512D}"/>
              </a:ext>
            </a:extLst>
          </p:cNvPr>
          <p:cNvCxnSpPr>
            <a:cxnSpLocks/>
          </p:cNvCxnSpPr>
          <p:nvPr userDrawn="1"/>
        </p:nvCxnSpPr>
        <p:spPr>
          <a:xfrm>
            <a:off x="817217" y="4842693"/>
            <a:ext cx="11374783"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7A2860-AC81-4338-A545-4F7DD617DB17}"/>
              </a:ext>
            </a:extLst>
          </p:cNvPr>
          <p:cNvCxnSpPr>
            <a:cxnSpLocks/>
          </p:cNvCxnSpPr>
          <p:nvPr userDrawn="1"/>
        </p:nvCxnSpPr>
        <p:spPr>
          <a:xfrm>
            <a:off x="817217" y="4842693"/>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5" name="Text Placeholder 8">
            <a:extLst>
              <a:ext uri="{FF2B5EF4-FFF2-40B4-BE49-F238E27FC236}">
                <a16:creationId xmlns:a16="http://schemas.microsoft.com/office/drawing/2014/main" id="{5F911B0E-535C-408C-BB89-A19815714092}"/>
              </a:ext>
            </a:extLst>
          </p:cNvPr>
          <p:cNvSpPr>
            <a:spLocks noGrp="1"/>
          </p:cNvSpPr>
          <p:nvPr>
            <p:ph type="body" sz="quarter" idx="10" hasCustomPrompt="1"/>
          </p:nvPr>
        </p:nvSpPr>
        <p:spPr>
          <a:xfrm>
            <a:off x="690880" y="3968291"/>
            <a:ext cx="5608320" cy="874399"/>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
        <p:nvSpPr>
          <p:cNvPr id="16" name="Text Placeholder 10">
            <a:extLst>
              <a:ext uri="{FF2B5EF4-FFF2-40B4-BE49-F238E27FC236}">
                <a16:creationId xmlns:a16="http://schemas.microsoft.com/office/drawing/2014/main" id="{65F38624-2CF7-419C-B8CC-BFE9942C4E27}"/>
              </a:ext>
            </a:extLst>
          </p:cNvPr>
          <p:cNvSpPr>
            <a:spLocks noGrp="1"/>
          </p:cNvSpPr>
          <p:nvPr>
            <p:ph type="body" sz="quarter" idx="11" hasCustomPrompt="1"/>
          </p:nvPr>
        </p:nvSpPr>
        <p:spPr>
          <a:xfrm>
            <a:off x="688947" y="5810453"/>
            <a:ext cx="5608320" cy="421013"/>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Date</a:t>
            </a:r>
            <a:endParaRPr lang="en-AU"/>
          </a:p>
        </p:txBody>
      </p:sp>
      <p:sp>
        <p:nvSpPr>
          <p:cNvPr id="17" name="Text Placeholder 10">
            <a:extLst>
              <a:ext uri="{FF2B5EF4-FFF2-40B4-BE49-F238E27FC236}">
                <a16:creationId xmlns:a16="http://schemas.microsoft.com/office/drawing/2014/main" id="{FA0C2FE5-1443-4176-B314-1E2D74F004CD}"/>
              </a:ext>
            </a:extLst>
          </p:cNvPr>
          <p:cNvSpPr>
            <a:spLocks noGrp="1"/>
          </p:cNvSpPr>
          <p:nvPr>
            <p:ph type="body" sz="quarter" idx="12" hasCustomPrompt="1"/>
          </p:nvPr>
        </p:nvSpPr>
        <p:spPr>
          <a:xfrm>
            <a:off x="688947" y="5006157"/>
            <a:ext cx="5608320" cy="835842"/>
          </a:xfrm>
          <a:prstGeom prst="rect">
            <a:avLst/>
          </a:prstGeom>
        </p:spPr>
        <p:txBody>
          <a:bodyPr/>
          <a:lstStyle>
            <a:lvl1pPr marL="0" indent="0">
              <a:spcBef>
                <a:spcPts val="300"/>
              </a:spcBef>
              <a:buNone/>
              <a:defRPr sz="16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p>
          <a:p>
            <a:pPr lvl="0"/>
            <a:r>
              <a:rPr lang="en-AU"/>
              <a:t>Name – Job title</a:t>
            </a:r>
          </a:p>
        </p:txBody>
      </p:sp>
      <p:sp>
        <p:nvSpPr>
          <p:cNvPr id="13" name="Rectangle 12">
            <a:extLst>
              <a:ext uri="{FF2B5EF4-FFF2-40B4-BE49-F238E27FC236}">
                <a16:creationId xmlns:a16="http://schemas.microsoft.com/office/drawing/2014/main" id="{275F12DE-E137-4B69-B329-D684AD128296}"/>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spTree>
    <p:extLst>
      <p:ext uri="{BB962C8B-B14F-4D97-AF65-F5344CB8AC3E}">
        <p14:creationId xmlns:p14="http://schemas.microsoft.com/office/powerpoint/2010/main" val="4146679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page 6">
    <p:spTree>
      <p:nvGrpSpPr>
        <p:cNvPr id="1" name=""/>
        <p:cNvGrpSpPr/>
        <p:nvPr/>
      </p:nvGrpSpPr>
      <p:grpSpPr>
        <a:xfrm>
          <a:off x="0" y="0"/>
          <a:ext cx="0" cy="0"/>
          <a:chOff x="0" y="0"/>
          <a:chExt cx="0" cy="0"/>
        </a:xfrm>
      </p:grpSpPr>
      <p:pic>
        <p:nvPicPr>
          <p:cNvPr id="3" name="Picture 2" descr="A picture containing reef, turquoise, teal, light&#10;&#10;Description automatically generated">
            <a:extLst>
              <a:ext uri="{FF2B5EF4-FFF2-40B4-BE49-F238E27FC236}">
                <a16:creationId xmlns:a16="http://schemas.microsoft.com/office/drawing/2014/main" id="{A77F9F07-4BF8-4EDA-BF5C-E2180B790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5"/>
            <a:ext cx="12192000" cy="6855229"/>
          </a:xfrm>
          <a:prstGeom prst="rect">
            <a:avLst/>
          </a:prstGeom>
        </p:spPr>
      </p:pic>
      <p:sp>
        <p:nvSpPr>
          <p:cNvPr id="18" name="Rectangle 17">
            <a:extLst>
              <a:ext uri="{FF2B5EF4-FFF2-40B4-BE49-F238E27FC236}">
                <a16:creationId xmlns:a16="http://schemas.microsoft.com/office/drawing/2014/main" id="{7150304B-4617-4D20-BA7B-EF394D7AE750}"/>
              </a:ext>
            </a:extLst>
          </p:cNvPr>
          <p:cNvSpPr/>
          <p:nvPr userDrawn="1"/>
        </p:nvSpPr>
        <p:spPr>
          <a:xfrm flipH="1">
            <a:off x="-23386" y="0"/>
            <a:ext cx="12215385" cy="6857998"/>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6F92252-A892-4F5A-8171-05ECFFE64CF4}"/>
              </a:ext>
            </a:extLst>
          </p:cNvPr>
          <p:cNvSpPr/>
          <p:nvPr userDrawn="1"/>
        </p:nvSpPr>
        <p:spPr>
          <a:xfrm>
            <a:off x="0" y="0"/>
            <a:ext cx="121920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1">
            <a:extLst>
              <a:ext uri="{FF2B5EF4-FFF2-40B4-BE49-F238E27FC236}">
                <a16:creationId xmlns:a16="http://schemas.microsoft.com/office/drawing/2014/main" id="{8954DDFB-A113-49E6-9ED0-20EB2E42F0B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cxnSp>
        <p:nvCxnSpPr>
          <p:cNvPr id="20" name="Straight Connector 19">
            <a:extLst>
              <a:ext uri="{FF2B5EF4-FFF2-40B4-BE49-F238E27FC236}">
                <a16:creationId xmlns:a16="http://schemas.microsoft.com/office/drawing/2014/main" id="{22A12AA1-9EBD-4846-9CE0-2C0E5279512D}"/>
              </a:ext>
            </a:extLst>
          </p:cNvPr>
          <p:cNvCxnSpPr>
            <a:cxnSpLocks/>
          </p:cNvCxnSpPr>
          <p:nvPr userDrawn="1"/>
        </p:nvCxnSpPr>
        <p:spPr>
          <a:xfrm>
            <a:off x="817217" y="4842693"/>
            <a:ext cx="11374783"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7A2860-AC81-4338-A545-4F7DD617DB17}"/>
              </a:ext>
            </a:extLst>
          </p:cNvPr>
          <p:cNvCxnSpPr>
            <a:cxnSpLocks/>
          </p:cNvCxnSpPr>
          <p:nvPr userDrawn="1"/>
        </p:nvCxnSpPr>
        <p:spPr>
          <a:xfrm>
            <a:off x="817217" y="4842693"/>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5" name="Text Placeholder 8">
            <a:extLst>
              <a:ext uri="{FF2B5EF4-FFF2-40B4-BE49-F238E27FC236}">
                <a16:creationId xmlns:a16="http://schemas.microsoft.com/office/drawing/2014/main" id="{17D28C6F-8972-4CBD-8FF0-8BF0496404A4}"/>
              </a:ext>
            </a:extLst>
          </p:cNvPr>
          <p:cNvSpPr>
            <a:spLocks noGrp="1"/>
          </p:cNvSpPr>
          <p:nvPr>
            <p:ph type="body" sz="quarter" idx="10" hasCustomPrompt="1"/>
          </p:nvPr>
        </p:nvSpPr>
        <p:spPr>
          <a:xfrm>
            <a:off x="690880" y="3968291"/>
            <a:ext cx="5608320" cy="874399"/>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
        <p:nvSpPr>
          <p:cNvPr id="16" name="Text Placeholder 10">
            <a:extLst>
              <a:ext uri="{FF2B5EF4-FFF2-40B4-BE49-F238E27FC236}">
                <a16:creationId xmlns:a16="http://schemas.microsoft.com/office/drawing/2014/main" id="{FE1F7FCC-6402-4C10-B06E-176CA3B6A120}"/>
              </a:ext>
            </a:extLst>
          </p:cNvPr>
          <p:cNvSpPr>
            <a:spLocks noGrp="1"/>
          </p:cNvSpPr>
          <p:nvPr>
            <p:ph type="body" sz="quarter" idx="11" hasCustomPrompt="1"/>
          </p:nvPr>
        </p:nvSpPr>
        <p:spPr>
          <a:xfrm>
            <a:off x="688947" y="5810453"/>
            <a:ext cx="5608320" cy="421013"/>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Date</a:t>
            </a:r>
            <a:endParaRPr lang="en-AU"/>
          </a:p>
        </p:txBody>
      </p:sp>
      <p:sp>
        <p:nvSpPr>
          <p:cNvPr id="17" name="Text Placeholder 10">
            <a:extLst>
              <a:ext uri="{FF2B5EF4-FFF2-40B4-BE49-F238E27FC236}">
                <a16:creationId xmlns:a16="http://schemas.microsoft.com/office/drawing/2014/main" id="{7D25EAB5-5B8F-4DE1-9947-78DF6DC92FD0}"/>
              </a:ext>
            </a:extLst>
          </p:cNvPr>
          <p:cNvSpPr>
            <a:spLocks noGrp="1"/>
          </p:cNvSpPr>
          <p:nvPr>
            <p:ph type="body" sz="quarter" idx="12" hasCustomPrompt="1"/>
          </p:nvPr>
        </p:nvSpPr>
        <p:spPr>
          <a:xfrm>
            <a:off x="688947" y="5006157"/>
            <a:ext cx="5608320" cy="835842"/>
          </a:xfrm>
          <a:prstGeom prst="rect">
            <a:avLst/>
          </a:prstGeom>
        </p:spPr>
        <p:txBody>
          <a:bodyPr/>
          <a:lstStyle>
            <a:lvl1pPr marL="0" indent="0">
              <a:spcBef>
                <a:spcPts val="300"/>
              </a:spcBef>
              <a:buNone/>
              <a:defRPr sz="16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p>
          <a:p>
            <a:pPr lvl="0"/>
            <a:r>
              <a:rPr lang="en-AU"/>
              <a:t>Name – Job title</a:t>
            </a:r>
          </a:p>
        </p:txBody>
      </p:sp>
      <p:sp>
        <p:nvSpPr>
          <p:cNvPr id="13" name="Rectangle 12">
            <a:extLst>
              <a:ext uri="{FF2B5EF4-FFF2-40B4-BE49-F238E27FC236}">
                <a16:creationId xmlns:a16="http://schemas.microsoft.com/office/drawing/2014/main" id="{A94E8028-5955-44CC-B2D7-F0D09F07F46D}"/>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spTree>
    <p:extLst>
      <p:ext uri="{BB962C8B-B14F-4D97-AF65-F5344CB8AC3E}">
        <p14:creationId xmlns:p14="http://schemas.microsoft.com/office/powerpoint/2010/main" val="1730886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age 7">
    <p:spTree>
      <p:nvGrpSpPr>
        <p:cNvPr id="1" name=""/>
        <p:cNvGrpSpPr/>
        <p:nvPr/>
      </p:nvGrpSpPr>
      <p:grpSpPr>
        <a:xfrm>
          <a:off x="0" y="0"/>
          <a:ext cx="0" cy="0"/>
          <a:chOff x="0" y="0"/>
          <a:chExt cx="0" cy="0"/>
        </a:xfrm>
      </p:grpSpPr>
      <p:pic>
        <p:nvPicPr>
          <p:cNvPr id="5" name="Picture 4" descr="A picture containing light, night&#10;&#10;Description automatically generated">
            <a:extLst>
              <a:ext uri="{FF2B5EF4-FFF2-40B4-BE49-F238E27FC236}">
                <a16:creationId xmlns:a16="http://schemas.microsoft.com/office/drawing/2014/main" id="{F6DE773A-0371-4448-9B93-D1517C9ECC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22" b="7822"/>
          <a:stretch/>
        </p:blipFill>
        <p:spPr>
          <a:xfrm>
            <a:off x="-4" y="0"/>
            <a:ext cx="12192004" cy="6857998"/>
          </a:xfrm>
          <a:prstGeom prst="rect">
            <a:avLst/>
          </a:prstGeom>
        </p:spPr>
      </p:pic>
      <p:sp>
        <p:nvSpPr>
          <p:cNvPr id="32" name="Rectangle 31">
            <a:extLst>
              <a:ext uri="{FF2B5EF4-FFF2-40B4-BE49-F238E27FC236}">
                <a16:creationId xmlns:a16="http://schemas.microsoft.com/office/drawing/2014/main" id="{D0957CB2-6B97-4149-848C-E80FC06615BF}"/>
              </a:ext>
            </a:extLst>
          </p:cNvPr>
          <p:cNvSpPr/>
          <p:nvPr userDrawn="1"/>
        </p:nvSpPr>
        <p:spPr>
          <a:xfrm flipH="1">
            <a:off x="-6" y="0"/>
            <a:ext cx="12192003" cy="6857998"/>
          </a:xfrm>
          <a:prstGeom prst="rect">
            <a:avLst/>
          </a:prstGeom>
          <a:gradFill>
            <a:gsLst>
              <a:gs pos="0">
                <a:srgbClr val="1B1F22">
                  <a:alpha val="50000"/>
                </a:srgbClr>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D7AB3C9-F5D6-4B34-969A-1963746BD9FD}"/>
              </a:ext>
            </a:extLst>
          </p:cNvPr>
          <p:cNvSpPr/>
          <p:nvPr userDrawn="1"/>
        </p:nvSpPr>
        <p:spPr>
          <a:xfrm>
            <a:off x="1" y="-1"/>
            <a:ext cx="12191999" cy="6857998"/>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Graphic 1">
            <a:extLst>
              <a:ext uri="{FF2B5EF4-FFF2-40B4-BE49-F238E27FC236}">
                <a16:creationId xmlns:a16="http://schemas.microsoft.com/office/drawing/2014/main" id="{792057D5-A2B6-48CE-9D07-BA0DF89186D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880" y="920746"/>
            <a:ext cx="3460750" cy="1113584"/>
          </a:xfrm>
          <a:prstGeom prst="rect">
            <a:avLst/>
          </a:prstGeom>
        </p:spPr>
      </p:pic>
      <p:cxnSp>
        <p:nvCxnSpPr>
          <p:cNvPr id="26" name="Straight Connector 25">
            <a:extLst>
              <a:ext uri="{FF2B5EF4-FFF2-40B4-BE49-F238E27FC236}">
                <a16:creationId xmlns:a16="http://schemas.microsoft.com/office/drawing/2014/main" id="{8AC4D52C-1E07-4DAB-8F5C-996FD73A7274}"/>
              </a:ext>
            </a:extLst>
          </p:cNvPr>
          <p:cNvCxnSpPr>
            <a:cxnSpLocks/>
          </p:cNvCxnSpPr>
          <p:nvPr userDrawn="1"/>
        </p:nvCxnSpPr>
        <p:spPr>
          <a:xfrm>
            <a:off x="817217" y="4842693"/>
            <a:ext cx="11374783"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A4FD28A-BF86-4FE7-8A76-4CAAF9147476}"/>
              </a:ext>
            </a:extLst>
          </p:cNvPr>
          <p:cNvCxnSpPr>
            <a:cxnSpLocks/>
          </p:cNvCxnSpPr>
          <p:nvPr userDrawn="1"/>
        </p:nvCxnSpPr>
        <p:spPr>
          <a:xfrm>
            <a:off x="817217" y="4842693"/>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28" name="Text Placeholder 8">
            <a:extLst>
              <a:ext uri="{FF2B5EF4-FFF2-40B4-BE49-F238E27FC236}">
                <a16:creationId xmlns:a16="http://schemas.microsoft.com/office/drawing/2014/main" id="{4612F8E7-7960-4F88-832D-3C8D06E810B8}"/>
              </a:ext>
            </a:extLst>
          </p:cNvPr>
          <p:cNvSpPr>
            <a:spLocks noGrp="1"/>
          </p:cNvSpPr>
          <p:nvPr>
            <p:ph type="body" sz="quarter" idx="10" hasCustomPrompt="1"/>
          </p:nvPr>
        </p:nvSpPr>
        <p:spPr>
          <a:xfrm>
            <a:off x="690880" y="3968291"/>
            <a:ext cx="5608320" cy="874399"/>
          </a:xfrm>
          <a:prstGeom prst="rect">
            <a:avLst/>
          </a:prstGeom>
        </p:spPr>
        <p:txBody>
          <a:bodyPr/>
          <a:lstStyle>
            <a:lvl1pPr marL="0" indent="0">
              <a:buNone/>
              <a:defRPr sz="48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
        <p:nvSpPr>
          <p:cNvPr id="29" name="Text Placeholder 10">
            <a:extLst>
              <a:ext uri="{FF2B5EF4-FFF2-40B4-BE49-F238E27FC236}">
                <a16:creationId xmlns:a16="http://schemas.microsoft.com/office/drawing/2014/main" id="{1DFBCC0F-8440-4C21-BB11-2F4570C33F17}"/>
              </a:ext>
            </a:extLst>
          </p:cNvPr>
          <p:cNvSpPr>
            <a:spLocks noGrp="1"/>
          </p:cNvSpPr>
          <p:nvPr>
            <p:ph type="body" sz="quarter" idx="11" hasCustomPrompt="1"/>
          </p:nvPr>
        </p:nvSpPr>
        <p:spPr>
          <a:xfrm>
            <a:off x="688947" y="5810453"/>
            <a:ext cx="5608320" cy="421013"/>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Date</a:t>
            </a:r>
            <a:endParaRPr lang="en-AU"/>
          </a:p>
        </p:txBody>
      </p:sp>
      <p:sp>
        <p:nvSpPr>
          <p:cNvPr id="30" name="Text Placeholder 10">
            <a:extLst>
              <a:ext uri="{FF2B5EF4-FFF2-40B4-BE49-F238E27FC236}">
                <a16:creationId xmlns:a16="http://schemas.microsoft.com/office/drawing/2014/main" id="{11266723-6CA5-4B28-85CB-BC5A41EBC5F9}"/>
              </a:ext>
            </a:extLst>
          </p:cNvPr>
          <p:cNvSpPr>
            <a:spLocks noGrp="1"/>
          </p:cNvSpPr>
          <p:nvPr>
            <p:ph type="body" sz="quarter" idx="12" hasCustomPrompt="1"/>
          </p:nvPr>
        </p:nvSpPr>
        <p:spPr>
          <a:xfrm>
            <a:off x="688947" y="5006157"/>
            <a:ext cx="5608320" cy="835842"/>
          </a:xfrm>
          <a:prstGeom prst="rect">
            <a:avLst/>
          </a:prstGeom>
        </p:spPr>
        <p:txBody>
          <a:bodyPr/>
          <a:lstStyle>
            <a:lvl1pPr marL="0" indent="0">
              <a:spcBef>
                <a:spcPts val="300"/>
              </a:spcBef>
              <a:buNone/>
              <a:defRPr sz="16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p>
          <a:p>
            <a:pPr lvl="0"/>
            <a:r>
              <a:rPr lang="en-AU"/>
              <a:t>Name – Job title</a:t>
            </a:r>
          </a:p>
        </p:txBody>
      </p:sp>
      <p:sp>
        <p:nvSpPr>
          <p:cNvPr id="13" name="Rectangle 12">
            <a:extLst>
              <a:ext uri="{FF2B5EF4-FFF2-40B4-BE49-F238E27FC236}">
                <a16:creationId xmlns:a16="http://schemas.microsoft.com/office/drawing/2014/main" id="{4346AC75-FF51-446B-9EF7-25FAA7362361}"/>
              </a:ext>
            </a:extLst>
          </p:cNvPr>
          <p:cNvSpPr/>
          <p:nvPr userDrawn="1"/>
        </p:nvSpPr>
        <p:spPr>
          <a:xfrm>
            <a:off x="9538366" y="6553317"/>
            <a:ext cx="2653634"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800" dirty="0">
                <a:solidFill>
                  <a:schemeClr val="bg1"/>
                </a:solidFill>
                <a:latin typeface="Arial" panose="020B0604020202020204" pitchFamily="34" charset="0"/>
                <a:cs typeface="Arial" panose="020B0604020202020204" pitchFamily="34" charset="0"/>
              </a:rPr>
              <a:t>© Findex Group Limited </a:t>
            </a:r>
            <a:fld id="{36DF7C25-9266-48FC-8238-BFBBBCE05F31}" type="datetimeyyyy">
              <a:rPr lang="en-AU" sz="800" smtClean="0">
                <a:solidFill>
                  <a:schemeClr val="bg1"/>
                </a:solidFill>
                <a:latin typeface="Arial" panose="020B0604020202020204" pitchFamily="34" charset="0"/>
                <a:cs typeface="Arial" panose="020B0604020202020204" pitchFamily="34" charset="0"/>
              </a:rPr>
              <a:t>2025</a:t>
            </a:fld>
            <a:r>
              <a:rPr lang="en-AU" sz="800" dirty="0">
                <a:solidFill>
                  <a:schemeClr val="bg1"/>
                </a:solidFill>
                <a:latin typeface="Arial" panose="020B0604020202020204" pitchFamily="34" charset="0"/>
                <a:cs typeface="Arial" panose="020B0604020202020204" pitchFamily="34" charset="0"/>
              </a:rPr>
              <a:t>. All rights reserved.</a:t>
            </a:r>
          </a:p>
        </p:txBody>
      </p:sp>
    </p:spTree>
    <p:extLst>
      <p:ext uri="{BB962C8B-B14F-4D97-AF65-F5344CB8AC3E}">
        <p14:creationId xmlns:p14="http://schemas.microsoft.com/office/powerpoint/2010/main" val="42213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3" name="Picture 2" descr="A picture containing screenshot, darkness, blue, light&#10;&#10;Description automatically generated">
            <a:extLst>
              <a:ext uri="{FF2B5EF4-FFF2-40B4-BE49-F238E27FC236}">
                <a16:creationId xmlns:a16="http://schemas.microsoft.com/office/drawing/2014/main" id="{5F29F75F-9408-424F-8A64-9709470BEC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152" y="0"/>
            <a:ext cx="11113008" cy="6858000"/>
          </a:xfrm>
          <a:prstGeom prst="rect">
            <a:avLst/>
          </a:prstGeom>
        </p:spPr>
      </p:pic>
      <p:pic>
        <p:nvPicPr>
          <p:cNvPr id="5" name="Graphic 4">
            <a:extLst>
              <a:ext uri="{FF2B5EF4-FFF2-40B4-BE49-F238E27FC236}">
                <a16:creationId xmlns:a16="http://schemas.microsoft.com/office/drawing/2014/main" id="{DF5ABDCF-50EC-45F9-ABEA-A5681ED52A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60" y="1086445"/>
            <a:ext cx="2294160" cy="5770877"/>
          </a:xfrm>
          <a:prstGeom prst="rect">
            <a:avLst/>
          </a:prstGeom>
        </p:spPr>
      </p:pic>
      <p:pic>
        <p:nvPicPr>
          <p:cNvPr id="53" name="Graphic 52">
            <a:extLst>
              <a:ext uri="{FF2B5EF4-FFF2-40B4-BE49-F238E27FC236}">
                <a16:creationId xmlns:a16="http://schemas.microsoft.com/office/drawing/2014/main" id="{8F4C65D9-F2D8-4CD4-8C30-4D9521EB660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54" name="Picture 53">
            <a:extLst>
              <a:ext uri="{FF2B5EF4-FFF2-40B4-BE49-F238E27FC236}">
                <a16:creationId xmlns:a16="http://schemas.microsoft.com/office/drawing/2014/main" id="{021F47A7-2990-4ED0-93D8-8D41A1A9A86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32" name="Rectangle 31">
            <a:extLst>
              <a:ext uri="{FF2B5EF4-FFF2-40B4-BE49-F238E27FC236}">
                <a16:creationId xmlns:a16="http://schemas.microsoft.com/office/drawing/2014/main" id="{DF6D778C-E940-4F74-A354-A0EC7EF4941B}"/>
              </a:ext>
            </a:extLst>
          </p:cNvPr>
          <p:cNvSpPr/>
          <p:nvPr userDrawn="1"/>
        </p:nvSpPr>
        <p:spPr>
          <a:xfrm flipH="1">
            <a:off x="10508897" y="0"/>
            <a:ext cx="1691345" cy="6857999"/>
          </a:xfrm>
          <a:prstGeom prst="rect">
            <a:avLst/>
          </a:prstGeom>
          <a:gradFill>
            <a:gsLst>
              <a:gs pos="0">
                <a:srgbClr val="1B1F22"/>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Slide Number Placeholder 6">
            <a:extLst>
              <a:ext uri="{FF2B5EF4-FFF2-40B4-BE49-F238E27FC236}">
                <a16:creationId xmlns:a16="http://schemas.microsoft.com/office/drawing/2014/main" id="{C3C83E34-2F5D-4E75-BC4B-EBBC67F1369A}"/>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cxnSp>
        <p:nvCxnSpPr>
          <p:cNvPr id="14" name="Straight Connector 13">
            <a:extLst>
              <a:ext uri="{FF2B5EF4-FFF2-40B4-BE49-F238E27FC236}">
                <a16:creationId xmlns:a16="http://schemas.microsoft.com/office/drawing/2014/main" id="{6AEBE7B7-2DF1-4A87-ACA0-E1D038FA49C3}"/>
              </a:ext>
            </a:extLst>
          </p:cNvPr>
          <p:cNvCxnSpPr>
            <a:cxnSpLocks/>
          </p:cNvCxnSpPr>
          <p:nvPr userDrawn="1"/>
        </p:nvCxnSpPr>
        <p:spPr>
          <a:xfrm>
            <a:off x="3899825" y="4328335"/>
            <a:ext cx="8300335"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03C93F-AC06-4A24-8ED2-A5DDCE47371B}"/>
              </a:ext>
            </a:extLst>
          </p:cNvPr>
          <p:cNvCxnSpPr>
            <a:cxnSpLocks/>
          </p:cNvCxnSpPr>
          <p:nvPr userDrawn="1"/>
        </p:nvCxnSpPr>
        <p:spPr>
          <a:xfrm>
            <a:off x="3899825" y="4328335"/>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C0EC0BC3-854D-472B-A9A6-0E8540E240C3}"/>
              </a:ext>
            </a:extLst>
          </p:cNvPr>
          <p:cNvSpPr>
            <a:spLocks noGrp="1"/>
          </p:cNvSpPr>
          <p:nvPr>
            <p:ph type="body" sz="quarter" idx="10" hasCustomPrompt="1"/>
          </p:nvPr>
        </p:nvSpPr>
        <p:spPr>
          <a:xfrm>
            <a:off x="3798888" y="3345199"/>
            <a:ext cx="8182498" cy="447216"/>
          </a:xfrm>
          <a:prstGeom prst="rect">
            <a:avLst/>
          </a:prstGeom>
        </p:spPr>
        <p:txBody>
          <a:bodyPr/>
          <a:lstStyle>
            <a:lvl1pPr marL="0" indent="0">
              <a:buNone/>
              <a:defRPr sz="30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dirty="0"/>
              <a:t>Click to edit text</a:t>
            </a:r>
            <a:endParaRPr lang="en-AU" dirty="0"/>
          </a:p>
        </p:txBody>
      </p:sp>
      <p:sp>
        <p:nvSpPr>
          <p:cNvPr id="17" name="Text Placeholder 10">
            <a:extLst>
              <a:ext uri="{FF2B5EF4-FFF2-40B4-BE49-F238E27FC236}">
                <a16:creationId xmlns:a16="http://schemas.microsoft.com/office/drawing/2014/main" id="{2FE92817-1157-4989-B935-4453FDF17384}"/>
              </a:ext>
            </a:extLst>
          </p:cNvPr>
          <p:cNvSpPr>
            <a:spLocks noGrp="1"/>
          </p:cNvSpPr>
          <p:nvPr>
            <p:ph type="body" sz="quarter" idx="11" hasCustomPrompt="1"/>
          </p:nvPr>
        </p:nvSpPr>
        <p:spPr>
          <a:xfrm>
            <a:off x="3798888" y="4421188"/>
            <a:ext cx="3920349" cy="335110"/>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endParaRPr lang="en-AU"/>
          </a:p>
        </p:txBody>
      </p:sp>
      <p:sp>
        <p:nvSpPr>
          <p:cNvPr id="18" name="Text Placeholder 8">
            <a:extLst>
              <a:ext uri="{FF2B5EF4-FFF2-40B4-BE49-F238E27FC236}">
                <a16:creationId xmlns:a16="http://schemas.microsoft.com/office/drawing/2014/main" id="{78D98832-B45F-4BCC-BBF1-A6EC27A3EF21}"/>
              </a:ext>
            </a:extLst>
          </p:cNvPr>
          <p:cNvSpPr>
            <a:spLocks noGrp="1"/>
          </p:cNvSpPr>
          <p:nvPr>
            <p:ph type="body" sz="quarter" idx="12" hasCustomPrompt="1"/>
          </p:nvPr>
        </p:nvSpPr>
        <p:spPr>
          <a:xfrm>
            <a:off x="3798888" y="3833446"/>
            <a:ext cx="8182498" cy="395154"/>
          </a:xfrm>
          <a:prstGeom prst="rect">
            <a:avLst/>
          </a:prstGeom>
        </p:spPr>
        <p:txBody>
          <a:bodyPr/>
          <a:lstStyle>
            <a:lvl1pPr marL="0" indent="0">
              <a:buNone/>
              <a:defRPr sz="1800" b="0">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Tree>
    <p:extLst>
      <p:ext uri="{BB962C8B-B14F-4D97-AF65-F5344CB8AC3E}">
        <p14:creationId xmlns:p14="http://schemas.microsoft.com/office/powerpoint/2010/main" val="4250471693"/>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394A49CC-9597-403D-AAAA-34A753F87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895" y="0"/>
            <a:ext cx="11119105" cy="6858000"/>
          </a:xfrm>
          <a:prstGeom prst="rect">
            <a:avLst/>
          </a:prstGeom>
        </p:spPr>
      </p:pic>
      <p:pic>
        <p:nvPicPr>
          <p:cNvPr id="5" name="Graphic 4">
            <a:extLst>
              <a:ext uri="{FF2B5EF4-FFF2-40B4-BE49-F238E27FC236}">
                <a16:creationId xmlns:a16="http://schemas.microsoft.com/office/drawing/2014/main" id="{DF5ABDCF-50EC-45F9-ABEA-A5681ED52A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160" y="1086445"/>
            <a:ext cx="2294160" cy="5770877"/>
          </a:xfrm>
          <a:prstGeom prst="rect">
            <a:avLst/>
          </a:prstGeom>
        </p:spPr>
      </p:pic>
      <p:pic>
        <p:nvPicPr>
          <p:cNvPr id="53" name="Graphic 52">
            <a:extLst>
              <a:ext uri="{FF2B5EF4-FFF2-40B4-BE49-F238E27FC236}">
                <a16:creationId xmlns:a16="http://schemas.microsoft.com/office/drawing/2014/main" id="{8F4C65D9-F2D8-4CD4-8C30-4D9521EB660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051" t="7208"/>
          <a:stretch/>
        </p:blipFill>
        <p:spPr>
          <a:xfrm rot="10800000" flipH="1">
            <a:off x="-2240" y="5995704"/>
            <a:ext cx="2778421" cy="866775"/>
          </a:xfrm>
          <a:prstGeom prst="rect">
            <a:avLst/>
          </a:prstGeom>
        </p:spPr>
      </p:pic>
      <p:pic>
        <p:nvPicPr>
          <p:cNvPr id="54" name="Picture 53">
            <a:extLst>
              <a:ext uri="{FF2B5EF4-FFF2-40B4-BE49-F238E27FC236}">
                <a16:creationId xmlns:a16="http://schemas.microsoft.com/office/drawing/2014/main" id="{021F47A7-2990-4ED0-93D8-8D41A1A9A86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5116" y="6351695"/>
            <a:ext cx="1009650" cy="328270"/>
          </a:xfrm>
          <a:prstGeom prst="rect">
            <a:avLst/>
          </a:prstGeom>
        </p:spPr>
      </p:pic>
      <p:sp>
        <p:nvSpPr>
          <p:cNvPr id="32" name="Rectangle 31">
            <a:extLst>
              <a:ext uri="{FF2B5EF4-FFF2-40B4-BE49-F238E27FC236}">
                <a16:creationId xmlns:a16="http://schemas.microsoft.com/office/drawing/2014/main" id="{DF6D778C-E940-4F74-A354-A0EC7EF4941B}"/>
              </a:ext>
            </a:extLst>
          </p:cNvPr>
          <p:cNvSpPr/>
          <p:nvPr userDrawn="1"/>
        </p:nvSpPr>
        <p:spPr>
          <a:xfrm flipH="1">
            <a:off x="10508897" y="0"/>
            <a:ext cx="1691345" cy="6857999"/>
          </a:xfrm>
          <a:prstGeom prst="rect">
            <a:avLst/>
          </a:prstGeom>
          <a:gradFill>
            <a:gsLst>
              <a:gs pos="0">
                <a:srgbClr val="1B1F22"/>
              </a:gs>
              <a:gs pos="100000">
                <a:srgbClr val="1B1F2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Slide Number Placeholder 6">
            <a:extLst>
              <a:ext uri="{FF2B5EF4-FFF2-40B4-BE49-F238E27FC236}">
                <a16:creationId xmlns:a16="http://schemas.microsoft.com/office/drawing/2014/main" id="{C3C83E34-2F5D-4E75-BC4B-EBBC67F1369A}"/>
              </a:ext>
            </a:extLst>
          </p:cNvPr>
          <p:cNvSpPr txBox="1">
            <a:spLocks/>
          </p:cNvSpPr>
          <p:nvPr userDrawn="1"/>
        </p:nvSpPr>
        <p:spPr>
          <a:xfrm>
            <a:off x="9923986" y="6496514"/>
            <a:ext cx="2057400" cy="365125"/>
          </a:xfrm>
          <a:prstGeom prst="rect">
            <a:avLst/>
          </a:prstGeom>
        </p:spPr>
        <p:txBody>
          <a:bodyPr/>
          <a:lstStyle>
            <a:defPPr>
              <a:defRPr lang="en-US"/>
            </a:defPPr>
            <a:lvl1pPr marL="0" algn="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2B57A3-472B-4DD1-82D5-6C079C044B56}" type="slidenum">
              <a:rPr lang="en-AU" smtClean="0">
                <a:solidFill>
                  <a:schemeClr val="bg2"/>
                </a:solidFill>
              </a:rPr>
              <a:pPr/>
              <a:t>‹#›</a:t>
            </a:fld>
            <a:endParaRPr lang="en-AU">
              <a:solidFill>
                <a:schemeClr val="bg2"/>
              </a:solidFill>
            </a:endParaRPr>
          </a:p>
        </p:txBody>
      </p:sp>
      <p:cxnSp>
        <p:nvCxnSpPr>
          <p:cNvPr id="14" name="Straight Connector 13">
            <a:extLst>
              <a:ext uri="{FF2B5EF4-FFF2-40B4-BE49-F238E27FC236}">
                <a16:creationId xmlns:a16="http://schemas.microsoft.com/office/drawing/2014/main" id="{52D6462A-5101-4F8F-96E7-05C567D48465}"/>
              </a:ext>
            </a:extLst>
          </p:cNvPr>
          <p:cNvCxnSpPr>
            <a:cxnSpLocks/>
          </p:cNvCxnSpPr>
          <p:nvPr userDrawn="1"/>
        </p:nvCxnSpPr>
        <p:spPr>
          <a:xfrm>
            <a:off x="3899825" y="4328335"/>
            <a:ext cx="8300335"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313926-0433-4D6F-8E3F-44762A1007E7}"/>
              </a:ext>
            </a:extLst>
          </p:cNvPr>
          <p:cNvCxnSpPr>
            <a:cxnSpLocks/>
          </p:cNvCxnSpPr>
          <p:nvPr userDrawn="1"/>
        </p:nvCxnSpPr>
        <p:spPr>
          <a:xfrm>
            <a:off x="3899825" y="4328335"/>
            <a:ext cx="2204969" cy="0"/>
          </a:xfrm>
          <a:prstGeom prst="line">
            <a:avLst/>
          </a:prstGeom>
          <a:ln w="76200" cap="rnd">
            <a:round/>
          </a:ln>
        </p:spPr>
        <p:style>
          <a:lnRef idx="1">
            <a:schemeClr val="accent1"/>
          </a:lnRef>
          <a:fillRef idx="0">
            <a:schemeClr val="accent1"/>
          </a:fillRef>
          <a:effectRef idx="0">
            <a:schemeClr val="accent1"/>
          </a:effectRef>
          <a:fontRef idx="minor">
            <a:schemeClr val="tx1"/>
          </a:fontRef>
        </p:style>
      </p:cxnSp>
      <p:sp>
        <p:nvSpPr>
          <p:cNvPr id="19" name="Text Placeholder 8">
            <a:extLst>
              <a:ext uri="{FF2B5EF4-FFF2-40B4-BE49-F238E27FC236}">
                <a16:creationId xmlns:a16="http://schemas.microsoft.com/office/drawing/2014/main" id="{B166E78F-9397-4941-B6AA-FB85DAB81B95}"/>
              </a:ext>
            </a:extLst>
          </p:cNvPr>
          <p:cNvSpPr>
            <a:spLocks noGrp="1"/>
          </p:cNvSpPr>
          <p:nvPr>
            <p:ph type="body" sz="quarter" idx="10" hasCustomPrompt="1"/>
          </p:nvPr>
        </p:nvSpPr>
        <p:spPr>
          <a:xfrm>
            <a:off x="3798888" y="3345199"/>
            <a:ext cx="8182498" cy="447216"/>
          </a:xfrm>
          <a:prstGeom prst="rect">
            <a:avLst/>
          </a:prstGeom>
        </p:spPr>
        <p:txBody>
          <a:bodyPr/>
          <a:lstStyle>
            <a:lvl1pPr marL="0" indent="0">
              <a:buNone/>
              <a:defRPr sz="3000" b="1">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dirty="0"/>
              <a:t>Click to edit text</a:t>
            </a:r>
            <a:endParaRPr lang="en-AU" dirty="0"/>
          </a:p>
        </p:txBody>
      </p:sp>
      <p:sp>
        <p:nvSpPr>
          <p:cNvPr id="20" name="Text Placeholder 10">
            <a:extLst>
              <a:ext uri="{FF2B5EF4-FFF2-40B4-BE49-F238E27FC236}">
                <a16:creationId xmlns:a16="http://schemas.microsoft.com/office/drawing/2014/main" id="{5A268678-19CC-42E7-9923-DB3638B11039}"/>
              </a:ext>
            </a:extLst>
          </p:cNvPr>
          <p:cNvSpPr>
            <a:spLocks noGrp="1"/>
          </p:cNvSpPr>
          <p:nvPr>
            <p:ph type="body" sz="quarter" idx="11" hasCustomPrompt="1"/>
          </p:nvPr>
        </p:nvSpPr>
        <p:spPr>
          <a:xfrm>
            <a:off x="3798888" y="4421188"/>
            <a:ext cx="3920349" cy="335110"/>
          </a:xfrm>
          <a:prstGeom prst="rect">
            <a:avLst/>
          </a:prstGeom>
        </p:spPr>
        <p:txBody>
          <a:bodyPr/>
          <a:lstStyle>
            <a:lvl1pPr marL="0" indent="0">
              <a:buNone/>
              <a:defRPr sz="1400" b="1">
                <a:solidFill>
                  <a:schemeClr val="bg2"/>
                </a:solidFill>
              </a:defRPr>
            </a:lvl1pPr>
            <a:lvl2pPr marL="457200" indent="0">
              <a:buNone/>
              <a:defRPr sz="1400" b="1">
                <a:solidFill>
                  <a:schemeClr val="bg2"/>
                </a:solidFill>
              </a:defRPr>
            </a:lvl2pPr>
            <a:lvl3pPr marL="914400" indent="0">
              <a:buNone/>
              <a:defRPr sz="1400" b="1">
                <a:solidFill>
                  <a:schemeClr val="bg2"/>
                </a:solidFill>
              </a:defRPr>
            </a:lvl3pPr>
            <a:lvl4pPr marL="1371600" indent="0">
              <a:buNone/>
              <a:defRPr sz="1400" b="1">
                <a:solidFill>
                  <a:schemeClr val="bg2"/>
                </a:solidFill>
              </a:defRPr>
            </a:lvl4pPr>
            <a:lvl5pPr marL="1828800" indent="0">
              <a:buNone/>
              <a:defRPr sz="1400" b="1">
                <a:solidFill>
                  <a:schemeClr val="bg2"/>
                </a:solidFill>
              </a:defRPr>
            </a:lvl5pPr>
          </a:lstStyle>
          <a:p>
            <a:pPr lvl="0"/>
            <a:r>
              <a:rPr lang="en-US"/>
              <a:t>Name – Job title</a:t>
            </a:r>
            <a:endParaRPr lang="en-AU"/>
          </a:p>
        </p:txBody>
      </p:sp>
      <p:sp>
        <p:nvSpPr>
          <p:cNvPr id="21" name="Text Placeholder 8">
            <a:extLst>
              <a:ext uri="{FF2B5EF4-FFF2-40B4-BE49-F238E27FC236}">
                <a16:creationId xmlns:a16="http://schemas.microsoft.com/office/drawing/2014/main" id="{30AA8F5B-3901-4855-AA1C-20C73208D97B}"/>
              </a:ext>
            </a:extLst>
          </p:cNvPr>
          <p:cNvSpPr>
            <a:spLocks noGrp="1"/>
          </p:cNvSpPr>
          <p:nvPr>
            <p:ph type="body" sz="quarter" idx="12" hasCustomPrompt="1"/>
          </p:nvPr>
        </p:nvSpPr>
        <p:spPr>
          <a:xfrm>
            <a:off x="3798888" y="3833446"/>
            <a:ext cx="8182498" cy="395154"/>
          </a:xfrm>
          <a:prstGeom prst="rect">
            <a:avLst/>
          </a:prstGeom>
        </p:spPr>
        <p:txBody>
          <a:bodyPr/>
          <a:lstStyle>
            <a:lvl1pPr marL="0" indent="0">
              <a:buNone/>
              <a:defRPr sz="1800" b="0">
                <a:solidFill>
                  <a:schemeClr val="bg2"/>
                </a:solidFill>
              </a:defRPr>
            </a:lvl1pPr>
            <a:lvl2pPr marL="457200" indent="0">
              <a:buNone/>
              <a:defRPr sz="3000">
                <a:solidFill>
                  <a:schemeClr val="bg2"/>
                </a:solidFill>
              </a:defRPr>
            </a:lvl2pPr>
            <a:lvl3pPr marL="914400" indent="0">
              <a:buNone/>
              <a:defRPr sz="3000">
                <a:solidFill>
                  <a:schemeClr val="bg2"/>
                </a:solidFill>
              </a:defRPr>
            </a:lvl3pPr>
            <a:lvl4pPr marL="1371600" indent="0">
              <a:buNone/>
              <a:defRPr sz="3000">
                <a:solidFill>
                  <a:schemeClr val="bg2"/>
                </a:solidFill>
              </a:defRPr>
            </a:lvl4pPr>
            <a:lvl5pPr marL="1828800" indent="0">
              <a:buNone/>
              <a:defRPr sz="3000">
                <a:solidFill>
                  <a:schemeClr val="bg2"/>
                </a:solidFill>
              </a:defRPr>
            </a:lvl5pPr>
          </a:lstStyle>
          <a:p>
            <a:pPr lvl="0"/>
            <a:r>
              <a:rPr lang="en-US"/>
              <a:t>Click to edit text</a:t>
            </a:r>
            <a:endParaRPr lang="en-AU"/>
          </a:p>
        </p:txBody>
      </p:sp>
    </p:spTree>
    <p:extLst>
      <p:ext uri="{BB962C8B-B14F-4D97-AF65-F5344CB8AC3E}">
        <p14:creationId xmlns:p14="http://schemas.microsoft.com/office/powerpoint/2010/main" val="62653407"/>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030084"/>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770" r:id="rId7"/>
    <p:sldLayoutId id="2147483780" r:id="rId8"/>
    <p:sldLayoutId id="2147483793" r:id="rId9"/>
    <p:sldLayoutId id="2147483795" r:id="rId10"/>
    <p:sldLayoutId id="2147483796" r:id="rId11"/>
    <p:sldLayoutId id="2147483797" r:id="rId12"/>
    <p:sldLayoutId id="2147483794" r:id="rId13"/>
    <p:sldLayoutId id="2147483823" r:id="rId14"/>
    <p:sldLayoutId id="2147483798" r:id="rId15"/>
    <p:sldLayoutId id="2147483814" r:id="rId16"/>
    <p:sldLayoutId id="2147483815" r:id="rId17"/>
    <p:sldLayoutId id="2147483816" r:id="rId18"/>
    <p:sldLayoutId id="2147483817" r:id="rId19"/>
    <p:sldLayoutId id="2147483818" r:id="rId20"/>
    <p:sldLayoutId id="2147483819" r:id="rId21"/>
    <p:sldLayoutId id="2147483826" r:id="rId22"/>
    <p:sldLayoutId id="2147483787" r:id="rId23"/>
    <p:sldLayoutId id="2147483695" r:id="rId24"/>
    <p:sldLayoutId id="2147483669" r:id="rId25"/>
    <p:sldLayoutId id="2147483811" r:id="rId26"/>
    <p:sldLayoutId id="2147483786" r:id="rId27"/>
    <p:sldLayoutId id="2147483820" r:id="rId28"/>
    <p:sldLayoutId id="2147483788" r:id="rId29"/>
    <p:sldLayoutId id="2147483808" r:id="rId30"/>
    <p:sldLayoutId id="2147483809" r:id="rId31"/>
    <p:sldLayoutId id="2147483810" r:id="rId32"/>
    <p:sldLayoutId id="2147483789" r:id="rId33"/>
    <p:sldLayoutId id="2147483792" r:id="rId34"/>
    <p:sldLayoutId id="2147483790" r:id="rId35"/>
    <p:sldLayoutId id="2147483791" r:id="rId36"/>
    <p:sldLayoutId id="2147483668" r:id="rId37"/>
    <p:sldLayoutId id="2147483679" r:id="rId38"/>
    <p:sldLayoutId id="2147483759" r:id="rId39"/>
    <p:sldLayoutId id="2147483697" r:id="rId40"/>
    <p:sldLayoutId id="2147483700" r:id="rId41"/>
    <p:sldLayoutId id="2147483698" r:id="rId42"/>
    <p:sldLayoutId id="2147483699" r:id="rId43"/>
    <p:sldLayoutId id="2147483701" r:id="rId4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hyperlink" Target="https://www.ato.gov.au/law/view/document?DocID=DTR/TR2012D1/NAT/ATO/00001" TargetMode="Externa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hyperlink" Target="https://www.austlii.edu.au/cgi-bin/viewdoc/au/cases/cth/HCA/2010/10.html" TargetMode="Externa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hyperlink" Target="https://www.austlii.edu.au/cgi-bin/viewdoc/au/cases/cth/HCA/2010/10.html"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hyperlink" Target="https://www.austlii.edu.au/cgi-bin/viewdoc/au/cases/cth/HCA/2010/10.html" TargetMode="Externa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hyperlink" Target="https://www.austlii.edu.au/cgi-bin/viewdoc/au/cases/cth/HCA/1991/51.html" TargetMode="Externa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AB2238-233A-9E7E-ECB7-089D7C1ACDEC}"/>
              </a:ext>
            </a:extLst>
          </p:cNvPr>
          <p:cNvSpPr>
            <a:spLocks noGrp="1"/>
          </p:cNvSpPr>
          <p:nvPr>
            <p:ph type="body" sz="quarter" idx="10"/>
          </p:nvPr>
        </p:nvSpPr>
        <p:spPr>
          <a:xfrm>
            <a:off x="808269" y="3429000"/>
            <a:ext cx="9880326" cy="835842"/>
          </a:xfrm>
        </p:spPr>
        <p:txBody>
          <a:bodyPr/>
          <a:lstStyle/>
          <a:p>
            <a:r>
              <a:rPr lang="en-AU" dirty="0"/>
              <a:t>Trust resolutions, tips and traps</a:t>
            </a:r>
          </a:p>
        </p:txBody>
      </p:sp>
      <p:sp>
        <p:nvSpPr>
          <p:cNvPr id="17" name="Text Placeholder 13">
            <a:extLst>
              <a:ext uri="{FF2B5EF4-FFF2-40B4-BE49-F238E27FC236}">
                <a16:creationId xmlns:a16="http://schemas.microsoft.com/office/drawing/2014/main" id="{EDB2F3FA-5244-B5DB-D9AE-29816ED4EB8D}"/>
              </a:ext>
            </a:extLst>
          </p:cNvPr>
          <p:cNvSpPr txBox="1">
            <a:spLocks/>
          </p:cNvSpPr>
          <p:nvPr/>
        </p:nvSpPr>
        <p:spPr>
          <a:xfrm>
            <a:off x="808269" y="4901126"/>
            <a:ext cx="5608320" cy="835842"/>
          </a:xfrm>
          <a:prstGeom prst="rect">
            <a:avLst/>
          </a:prstGeom>
        </p:spPr>
        <p:txBody>
          <a:bodyPr/>
          <a:lstStyle>
            <a:lvl1pPr marL="0" indent="0" algn="l" defTabSz="914400" rtl="0" eaLnBrk="1" latinLnBrk="0" hangingPunct="1">
              <a:lnSpc>
                <a:spcPct val="90000"/>
              </a:lnSpc>
              <a:spcBef>
                <a:spcPts val="300"/>
              </a:spcBef>
              <a:buFont typeface="Arial" panose="020B0604020202020204" pitchFamily="34" charset="0"/>
              <a:buNone/>
              <a:defRPr sz="1600" b="1"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bg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bg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bg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AU" sz="1600" b="1" i="0" u="none" strike="noStrike" kern="1200" cap="none" spc="0" normalizeH="0" baseline="0" noProof="0" dirty="0">
                <a:ln>
                  <a:noFill/>
                </a:ln>
                <a:solidFill>
                  <a:srgbClr val="FFFFFF"/>
                </a:solidFill>
                <a:effectLst/>
                <a:uLnTx/>
                <a:uFillTx/>
                <a:latin typeface="Arial" panose="020B0604020202020204"/>
                <a:ea typeface="+mn-ea"/>
                <a:cs typeface="+mn-cs"/>
              </a:rPr>
              <a:t>Jordan Edwards</a:t>
            </a: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endParaRPr kumimoji="0" lang="en-AU" sz="16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90000"/>
              </a:lnSpc>
              <a:spcBef>
                <a:spcPts val="300"/>
              </a:spcBef>
              <a:spcAft>
                <a:spcPts val="0"/>
              </a:spcAft>
              <a:buClrTx/>
              <a:buSzTx/>
              <a:buFont typeface="Arial" panose="020B0604020202020204" pitchFamily="34" charset="0"/>
              <a:buNone/>
              <a:tabLst/>
              <a:defRPr/>
            </a:pPr>
            <a:r>
              <a:rPr kumimoji="0" lang="en-AU" sz="1000" b="1" i="0" u="none" strike="noStrike" kern="1200" cap="none" spc="0" normalizeH="0" baseline="0" noProof="0" dirty="0">
                <a:ln>
                  <a:noFill/>
                </a:ln>
                <a:solidFill>
                  <a:srgbClr val="FFFFFF"/>
                </a:solidFill>
                <a:effectLst/>
                <a:uLnTx/>
                <a:uFillTx/>
                <a:latin typeface="Arial" panose="020B0604020202020204"/>
                <a:ea typeface="+mn-ea"/>
                <a:cs typeface="+mn-cs"/>
              </a:rPr>
              <a:t>August 2025</a:t>
            </a:r>
          </a:p>
        </p:txBody>
      </p:sp>
    </p:spTree>
    <p:extLst>
      <p:ext uri="{BB962C8B-B14F-4D97-AF65-F5344CB8AC3E}">
        <p14:creationId xmlns:p14="http://schemas.microsoft.com/office/powerpoint/2010/main" val="1266423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Income according to ordinary concepts</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a:bodyPr>
          <a:lstStyle/>
          <a:p>
            <a:r>
              <a:rPr lang="en-AU" sz="2400" dirty="0"/>
              <a:t>Where the deed is silent, common law applies, which typically means </a:t>
            </a:r>
            <a:r>
              <a:rPr lang="en-AU" sz="2400" i="1" dirty="0"/>
              <a:t>ordinary income</a:t>
            </a:r>
            <a:r>
              <a:rPr lang="en-AU" sz="2400" dirty="0"/>
              <a:t>.</a:t>
            </a:r>
          </a:p>
          <a:p>
            <a:endParaRPr lang="en-AU" sz="2400" dirty="0"/>
          </a:p>
          <a:p>
            <a:r>
              <a:rPr lang="en-AU" sz="2400" dirty="0"/>
              <a:t>Capital gains and franking credits are not income under ordinary concepts.</a:t>
            </a:r>
          </a:p>
        </p:txBody>
      </p:sp>
    </p:spTree>
    <p:extLst>
      <p:ext uri="{BB962C8B-B14F-4D97-AF65-F5344CB8AC3E}">
        <p14:creationId xmlns:p14="http://schemas.microsoft.com/office/powerpoint/2010/main" val="322966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Section 95 income equalisation definition</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a:bodyPr>
          <a:lstStyle/>
          <a:p>
            <a:r>
              <a:rPr lang="en-AU" sz="2400" dirty="0"/>
              <a:t>Many trust instruments equate the 'income' of the trust with its net income for tax purposes. </a:t>
            </a:r>
          </a:p>
          <a:p>
            <a:endParaRPr lang="en-AU" sz="2400" dirty="0"/>
          </a:p>
          <a:p>
            <a:pPr lvl="1"/>
            <a:r>
              <a:rPr lang="en-AU" sz="1800" dirty="0"/>
              <a:t>S 95 ITAA 1936: "net income”…. means the total assessable income of the trust estate calculated under this Act as if the trustee were a taxpayer in respect of that income and were a resident, less all allowable deductions….</a:t>
            </a:r>
          </a:p>
          <a:p>
            <a:endParaRPr lang="en-AU" sz="2400" dirty="0"/>
          </a:p>
        </p:txBody>
      </p:sp>
    </p:spTree>
    <p:extLst>
      <p:ext uri="{BB962C8B-B14F-4D97-AF65-F5344CB8AC3E}">
        <p14:creationId xmlns:p14="http://schemas.microsoft.com/office/powerpoint/2010/main" val="60314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Section 95 income equalisation definition</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Autofit/>
          </a:bodyPr>
          <a:lstStyle/>
          <a:p>
            <a:r>
              <a:rPr lang="en-AU" sz="2400" dirty="0"/>
              <a:t>The effect of such a definition is to include in the calculation of distributable income:</a:t>
            </a:r>
          </a:p>
          <a:p>
            <a:endParaRPr lang="en-AU" sz="2400" dirty="0"/>
          </a:p>
          <a:p>
            <a:pPr marL="342900" indent="-342900">
              <a:buFont typeface="Arial" panose="020B0604020202020204" pitchFamily="34" charset="0"/>
              <a:buChar char="•"/>
            </a:pPr>
            <a:r>
              <a:rPr lang="en-AU" sz="2400" dirty="0"/>
              <a:t>accretions that would ordinarily be regarded as capital (for example, net capital gains), and</a:t>
            </a:r>
          </a:p>
          <a:p>
            <a:endParaRPr lang="en-AU" sz="2400" dirty="0"/>
          </a:p>
          <a:p>
            <a:pPr marL="342900" indent="-342900">
              <a:buFont typeface="Arial" panose="020B0604020202020204" pitchFamily="34" charset="0"/>
              <a:buChar char="•"/>
            </a:pPr>
            <a:r>
              <a:rPr lang="en-AU" sz="2400" dirty="0"/>
              <a:t>depletions that would ordinarily be regarded as an expense or outgoing chargeable against capital (for example, Div. 43 capital works deduction).</a:t>
            </a:r>
          </a:p>
        </p:txBody>
      </p:sp>
    </p:spTree>
    <p:extLst>
      <p:ext uri="{BB962C8B-B14F-4D97-AF65-F5344CB8AC3E}">
        <p14:creationId xmlns:p14="http://schemas.microsoft.com/office/powerpoint/2010/main" val="282748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Section 95 income equalisation definition</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4"/>
            <a:ext cx="10090873" cy="4065377"/>
          </a:xfrm>
        </p:spPr>
        <p:txBody>
          <a:bodyPr>
            <a:noAutofit/>
          </a:bodyPr>
          <a:lstStyle/>
          <a:p>
            <a:r>
              <a:rPr lang="en-AU" sz="2400" dirty="0"/>
              <a:t>However, in some cases, amounts properly representing accretions to the trust estate, are expressly excluded from forming part of the trust's distributable income. </a:t>
            </a:r>
          </a:p>
          <a:p>
            <a:endParaRPr lang="en-AU" sz="2400" dirty="0"/>
          </a:p>
          <a:p>
            <a:r>
              <a:rPr lang="en-AU" sz="2400" dirty="0"/>
              <a:t>Examples include: </a:t>
            </a:r>
          </a:p>
          <a:p>
            <a:pPr marL="342900" indent="-342900">
              <a:buFont typeface="Arial" panose="020B0604020202020204" pitchFamily="34" charset="0"/>
              <a:buChar char="•"/>
            </a:pPr>
            <a:r>
              <a:rPr lang="en-AU" sz="2400" dirty="0"/>
              <a:t>exempt income</a:t>
            </a:r>
          </a:p>
          <a:p>
            <a:pPr marL="342900" indent="-342900">
              <a:buFont typeface="Arial" panose="020B0604020202020204" pitchFamily="34" charset="0"/>
              <a:buChar char="•"/>
            </a:pPr>
            <a:r>
              <a:rPr lang="en-AU" sz="2400" dirty="0"/>
              <a:t>non-assessable non-exempt income </a:t>
            </a:r>
          </a:p>
          <a:p>
            <a:pPr marL="342900" indent="-342900">
              <a:buFont typeface="Arial" panose="020B0604020202020204" pitchFamily="34" charset="0"/>
              <a:buChar char="•"/>
            </a:pPr>
            <a:r>
              <a:rPr lang="en-AU" sz="2400" dirty="0"/>
              <a:t>so much of a capital gain accruing to the trust as is reduced by the CGT discount</a:t>
            </a:r>
          </a:p>
        </p:txBody>
      </p:sp>
    </p:spTree>
    <p:extLst>
      <p:ext uri="{BB962C8B-B14F-4D97-AF65-F5344CB8AC3E}">
        <p14:creationId xmlns:p14="http://schemas.microsoft.com/office/powerpoint/2010/main" val="293017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Notional income amounts (artificial tax constructs)</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4"/>
            <a:ext cx="10090873" cy="4065377"/>
          </a:xfrm>
        </p:spPr>
        <p:txBody>
          <a:bodyPr>
            <a:normAutofit lnSpcReduction="10000"/>
          </a:bodyPr>
          <a:lstStyle/>
          <a:p>
            <a:r>
              <a:rPr lang="en-AU" sz="2400" b="1" dirty="0"/>
              <a:t>Can “notional amounts” form part of the “income of the trust estate” under Division 6 ITAA 1936?</a:t>
            </a:r>
          </a:p>
          <a:p>
            <a:endParaRPr lang="en-AU" sz="2400" dirty="0"/>
          </a:p>
          <a:p>
            <a:r>
              <a:rPr lang="en-AU" sz="2400" dirty="0"/>
              <a:t>Examples:</a:t>
            </a:r>
          </a:p>
          <a:p>
            <a:pPr marL="342900" indent="-342900">
              <a:buFont typeface="Arial" panose="020B0604020202020204" pitchFamily="34" charset="0"/>
              <a:buChar char="•"/>
            </a:pPr>
            <a:r>
              <a:rPr lang="en-AU" sz="2400" dirty="0"/>
              <a:t>franking credits (cannot be dealt with by itself)</a:t>
            </a:r>
          </a:p>
          <a:p>
            <a:pPr marL="342900" indent="-342900">
              <a:buFont typeface="Arial" panose="020B0604020202020204" pitchFamily="34" charset="0"/>
              <a:buChar char="•"/>
            </a:pPr>
            <a:r>
              <a:rPr lang="en-AU" sz="2400" dirty="0"/>
              <a:t>attributable income (e.g. CFC income)</a:t>
            </a:r>
          </a:p>
          <a:p>
            <a:pPr marL="342900" indent="-342900">
              <a:buFont typeface="Arial" panose="020B0604020202020204" pitchFamily="34" charset="0"/>
              <a:buChar char="•"/>
            </a:pPr>
            <a:r>
              <a:rPr lang="en-AU" sz="2400" dirty="0"/>
              <a:t>amounts included by operation of Pt IVA</a:t>
            </a:r>
          </a:p>
          <a:p>
            <a:pPr marL="342900" indent="-342900">
              <a:buFont typeface="Arial" panose="020B0604020202020204" pitchFamily="34" charset="0"/>
              <a:buChar char="•"/>
            </a:pPr>
            <a:r>
              <a:rPr lang="en-AU" sz="2400" dirty="0"/>
              <a:t>Div 7A deemed dividends </a:t>
            </a:r>
          </a:p>
          <a:p>
            <a:pPr marL="342900" indent="-342900">
              <a:buFont typeface="Arial" panose="020B0604020202020204" pitchFamily="34" charset="0"/>
              <a:buChar char="•"/>
            </a:pPr>
            <a:r>
              <a:rPr lang="en-AU" sz="2400" dirty="0"/>
              <a:t>deemed capital gains included by operation of the market substitution rule</a:t>
            </a:r>
          </a:p>
          <a:p>
            <a:endParaRPr lang="en-AU" sz="2400" dirty="0"/>
          </a:p>
          <a:p>
            <a:endParaRPr lang="en-AU" sz="2400" dirty="0"/>
          </a:p>
          <a:p>
            <a:endParaRPr lang="en-AU" sz="2400" dirty="0"/>
          </a:p>
          <a:p>
            <a:endParaRPr lang="en-AU" sz="1900" dirty="0"/>
          </a:p>
          <a:p>
            <a:endParaRPr lang="en-AU" sz="1900" dirty="0"/>
          </a:p>
        </p:txBody>
      </p:sp>
    </p:spTree>
    <p:extLst>
      <p:ext uri="{BB962C8B-B14F-4D97-AF65-F5344CB8AC3E}">
        <p14:creationId xmlns:p14="http://schemas.microsoft.com/office/powerpoint/2010/main" val="1405012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Notional income amounts (artificial tax constructs)</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4"/>
            <a:ext cx="10090873" cy="4065377"/>
          </a:xfrm>
        </p:spPr>
        <p:txBody>
          <a:bodyPr>
            <a:normAutofit/>
          </a:bodyPr>
          <a:lstStyle/>
          <a:p>
            <a:r>
              <a:rPr lang="en-AU" sz="2400" dirty="0"/>
              <a:t>ATO view is that notional amounts cannot (by themselves) be included in the “income of the trust estate”: </a:t>
            </a:r>
            <a:r>
              <a:rPr lang="en-AU" sz="2400" dirty="0">
                <a:hlinkClick r:id="rId2"/>
              </a:rPr>
              <a:t>TR 2012/D1</a:t>
            </a:r>
            <a:r>
              <a:rPr lang="en-AU" sz="2400" dirty="0"/>
              <a:t> </a:t>
            </a:r>
          </a:p>
          <a:p>
            <a:endParaRPr lang="en-AU" sz="2400" dirty="0"/>
          </a:p>
          <a:p>
            <a:r>
              <a:rPr lang="en-AU" sz="2400" dirty="0"/>
              <a:t>However, they do form part of taxable income when we have an accretion to the trust fund (work around).</a:t>
            </a:r>
          </a:p>
          <a:p>
            <a:endParaRPr lang="en-AU" sz="2400" dirty="0"/>
          </a:p>
          <a:p>
            <a:r>
              <a:rPr lang="en-AU" sz="2400" dirty="0"/>
              <a:t>This is rationalised as because notional items, though included in net income - lack real economic substance and thus cannot create entitlements under trust law.</a:t>
            </a:r>
          </a:p>
          <a:p>
            <a:endParaRPr lang="en-AU" sz="1900" dirty="0"/>
          </a:p>
          <a:p>
            <a:endParaRPr lang="en-AU" sz="1900" dirty="0"/>
          </a:p>
          <a:p>
            <a:endParaRPr lang="en-AU" sz="1900" dirty="0"/>
          </a:p>
          <a:p>
            <a:endParaRPr lang="en-AU" sz="1900" dirty="0"/>
          </a:p>
        </p:txBody>
      </p:sp>
    </p:spTree>
    <p:extLst>
      <p:ext uri="{BB962C8B-B14F-4D97-AF65-F5344CB8AC3E}">
        <p14:creationId xmlns:p14="http://schemas.microsoft.com/office/powerpoint/2010/main" val="2304996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Expanded s 95 income </a:t>
            </a:r>
            <a:r>
              <a:rPr lang="en-AU" sz="2800" b="1" u="none" strike="noStrike" dirty="0">
                <a:effectLst/>
              </a:rPr>
              <a:t>definition</a:t>
            </a:r>
            <a:r>
              <a:rPr lang="en-AU" dirty="0"/>
              <a:t> example</a:t>
            </a:r>
            <a:endParaRPr lang="en-AU" sz="2800" b="1" i="0" u="none" strike="noStrike" dirty="0">
              <a:solidFill>
                <a:srgbClr val="000000"/>
              </a:solidFill>
              <a:effectLst/>
              <a:latin typeface="Arial" panose="020B0604020202020204" pitchFamily="34" charset="0"/>
            </a:endParaRPr>
          </a:p>
          <a:p>
            <a:endParaRPr lang="en-AU" dirty="0"/>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4"/>
            <a:ext cx="10090873" cy="4117975"/>
          </a:xfrm>
        </p:spPr>
        <p:txBody>
          <a:bodyPr>
            <a:normAutofit fontScale="77500" lnSpcReduction="20000"/>
          </a:bodyPr>
          <a:lstStyle/>
          <a:p>
            <a:r>
              <a:rPr lang="en-AU" sz="2600" b="1" i="1" dirty="0"/>
              <a:t>“Trust income”</a:t>
            </a:r>
            <a:r>
              <a:rPr lang="en-AU" sz="2600" i="1" dirty="0"/>
              <a:t>, in relation to a Financial Year, means:</a:t>
            </a:r>
          </a:p>
          <a:p>
            <a:r>
              <a:rPr lang="en-AU" sz="2600" i="1" dirty="0"/>
              <a:t>(a) the </a:t>
            </a:r>
            <a:r>
              <a:rPr lang="en-AU" sz="2600" b="1" i="1" dirty="0"/>
              <a:t>net income of the Trust</a:t>
            </a:r>
            <a:r>
              <a:rPr lang="en-AU" sz="2600" i="1" dirty="0"/>
              <a:t> for that Financial Year, calculated as if the Trustee were a resident taxpayer under section 95 of the Income Tax Assessment Act 1936 (Cth), and including, without limitation:</a:t>
            </a:r>
          </a:p>
          <a:p>
            <a:r>
              <a:rPr lang="en-AU" sz="2600" i="1" dirty="0"/>
              <a:t>    (</a:t>
            </a:r>
            <a:r>
              <a:rPr lang="en-AU" sz="2600" i="1" dirty="0" err="1"/>
              <a:t>i</a:t>
            </a:r>
            <a:r>
              <a:rPr lang="en-AU" sz="2600" i="1" dirty="0"/>
              <a:t>) </a:t>
            </a:r>
            <a:r>
              <a:rPr lang="en-AU" sz="2600" b="1" i="1" dirty="0"/>
              <a:t>franking credits</a:t>
            </a:r>
            <a:r>
              <a:rPr lang="en-AU" sz="2600" i="1" dirty="0"/>
              <a:t> under section 207‑35 of the Income Tax Assessment Act 1997 (Cth);</a:t>
            </a:r>
          </a:p>
          <a:p>
            <a:r>
              <a:rPr lang="en-AU" sz="2600" i="1" dirty="0"/>
              <a:t>    (ii) </a:t>
            </a:r>
            <a:r>
              <a:rPr lang="en-AU" sz="2600" b="1" i="1" dirty="0"/>
              <a:t>capital gains</a:t>
            </a:r>
            <a:r>
              <a:rPr lang="en-AU" sz="2600" i="1" dirty="0"/>
              <a:t> (including notional gains arising under CGT events) whether or not they have been realised in cash;</a:t>
            </a:r>
          </a:p>
          <a:p>
            <a:r>
              <a:rPr lang="en-AU" sz="2600" i="1" dirty="0"/>
              <a:t>    (iii) amounts included in assessable income under </a:t>
            </a:r>
            <a:r>
              <a:rPr lang="en-AU" sz="2600" b="1" i="1" dirty="0"/>
              <a:t>Division 6</a:t>
            </a:r>
            <a:r>
              <a:rPr lang="en-AU" sz="2600" i="1" dirty="0"/>
              <a:t>, </a:t>
            </a:r>
            <a:r>
              <a:rPr lang="en-AU" sz="2600" b="1" i="1" dirty="0"/>
              <a:t>Division 6E</a:t>
            </a:r>
            <a:r>
              <a:rPr lang="en-AU" sz="2600" i="1" dirty="0"/>
              <a:t>, </a:t>
            </a:r>
            <a:r>
              <a:rPr lang="en-AU" sz="2600" b="1" i="1" dirty="0"/>
              <a:t>Division 102</a:t>
            </a:r>
            <a:r>
              <a:rPr lang="en-AU" sz="2600" i="1" dirty="0"/>
              <a:t>, </a:t>
            </a:r>
            <a:r>
              <a:rPr lang="en-AU" sz="2600" b="1" i="1" dirty="0"/>
              <a:t>Division 207</a:t>
            </a:r>
            <a:r>
              <a:rPr lang="en-AU" sz="2600" i="1" dirty="0"/>
              <a:t>, </a:t>
            </a:r>
            <a:r>
              <a:rPr lang="en-AU" sz="2600" b="1" i="1" dirty="0"/>
              <a:t>Part X</a:t>
            </a:r>
            <a:r>
              <a:rPr lang="en-AU" sz="2600" i="1" dirty="0"/>
              <a:t>, or any other provision that deems an amount to be assessable;</a:t>
            </a:r>
          </a:p>
          <a:p>
            <a:r>
              <a:rPr lang="en-AU" sz="2600" i="1" dirty="0"/>
              <a:t>    (iv) </a:t>
            </a:r>
            <a:r>
              <a:rPr lang="en-AU" sz="2600" b="1" i="1" dirty="0"/>
              <a:t>foreign exchange gains</a:t>
            </a:r>
            <a:r>
              <a:rPr lang="en-AU" sz="2600" i="1" dirty="0"/>
              <a:t>, </a:t>
            </a:r>
            <a:r>
              <a:rPr lang="en-AU" sz="2600" b="1" i="1" dirty="0"/>
              <a:t>Division 40 balancing adjustments</a:t>
            </a:r>
            <a:r>
              <a:rPr lang="en-AU" sz="2600" i="1" dirty="0"/>
              <a:t>, or other notional amounts;</a:t>
            </a:r>
          </a:p>
          <a:p>
            <a:r>
              <a:rPr lang="en-AU" sz="2600" i="1" dirty="0"/>
              <a:t>    (v) any amounts subject to attribution under foreign accruals taxation rules;</a:t>
            </a:r>
          </a:p>
          <a:p>
            <a:endParaRPr lang="en-AU" sz="2400" i="1" dirty="0"/>
          </a:p>
        </p:txBody>
      </p:sp>
    </p:spTree>
    <p:extLst>
      <p:ext uri="{BB962C8B-B14F-4D97-AF65-F5344CB8AC3E}">
        <p14:creationId xmlns:p14="http://schemas.microsoft.com/office/powerpoint/2010/main" val="1923842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Example: CGT discount mismatch under s 95 equalisation </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lstStyle/>
          <a:p>
            <a:r>
              <a:rPr lang="en-AU" b="1" dirty="0"/>
              <a:t>Facts</a:t>
            </a:r>
          </a:p>
          <a:p>
            <a:pPr marL="285750" indent="-285750">
              <a:buFont typeface="Arial" panose="020B0604020202020204" pitchFamily="34" charset="0"/>
              <a:buChar char="•"/>
            </a:pPr>
            <a:r>
              <a:rPr lang="en-AU" dirty="0"/>
              <a:t>The trust resolution contains a standard section 95 equalisation determination, defining distributable income as being equal to “net income of the trust estate as calculated in accordance with section 95 of the ITAA 1936”.</a:t>
            </a:r>
          </a:p>
          <a:p>
            <a:pPr marL="285750" indent="-285750">
              <a:buFont typeface="Arial" panose="020B0604020202020204" pitchFamily="34" charset="0"/>
              <a:buChar char="•"/>
            </a:pPr>
            <a:r>
              <a:rPr lang="en-AU" dirty="0"/>
              <a:t>A discretionary trust makes a capital gain of $100,000 from the sale of an asset held for more than 12 months.</a:t>
            </a:r>
          </a:p>
          <a:p>
            <a:pPr marL="285750" indent="-285750">
              <a:buFont typeface="Arial" panose="020B0604020202020204" pitchFamily="34" charset="0"/>
              <a:buChar char="•"/>
            </a:pPr>
            <a:r>
              <a:rPr lang="en-AU" dirty="0"/>
              <a:t>The gain qualifies for the 50% CGT discount, so only $50,000 is included in the trust’s net income under s 95.</a:t>
            </a:r>
          </a:p>
          <a:p>
            <a:pPr marL="285750" indent="-285750">
              <a:buFont typeface="Arial" panose="020B0604020202020204" pitchFamily="34" charset="0"/>
              <a:buChar char="•"/>
            </a:pPr>
            <a:r>
              <a:rPr lang="en-AU" dirty="0"/>
              <a:t>The discretionary trust has $50,000 in deductible revenue losses.</a:t>
            </a:r>
          </a:p>
        </p:txBody>
      </p:sp>
    </p:spTree>
    <p:extLst>
      <p:ext uri="{BB962C8B-B14F-4D97-AF65-F5344CB8AC3E}">
        <p14:creationId xmlns:p14="http://schemas.microsoft.com/office/powerpoint/2010/main" val="61832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Example: CGT discount mismatch under s 95 equalisation </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lstStyle/>
          <a:p>
            <a:r>
              <a:rPr lang="en-AU" sz="2400" b="1" dirty="0"/>
              <a:t>Trust’s net income under s 95 is calculated as:</a:t>
            </a:r>
          </a:p>
          <a:p>
            <a:endParaRPr lang="en-AU" sz="2400" dirty="0"/>
          </a:p>
          <a:p>
            <a:r>
              <a:rPr lang="en-AU" sz="2400" dirty="0"/>
              <a:t>$50,000 (discounted net capital gain)</a:t>
            </a:r>
          </a:p>
          <a:p>
            <a:r>
              <a:rPr lang="en-AU" sz="2400" dirty="0"/>
              <a:t>- $50,000 (deductible revenue loss)</a:t>
            </a:r>
          </a:p>
          <a:p>
            <a:r>
              <a:rPr lang="en-AU" sz="2400" dirty="0"/>
              <a:t>= $0 </a:t>
            </a:r>
          </a:p>
          <a:p>
            <a:endParaRPr lang="en-AU" dirty="0"/>
          </a:p>
          <a:p>
            <a:endParaRPr lang="en-AU" dirty="0"/>
          </a:p>
        </p:txBody>
      </p:sp>
    </p:spTree>
    <p:extLst>
      <p:ext uri="{BB962C8B-B14F-4D97-AF65-F5344CB8AC3E}">
        <p14:creationId xmlns:p14="http://schemas.microsoft.com/office/powerpoint/2010/main" val="2984764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Example: CGT discount mismatch under s 95 equalisation </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a:bodyPr>
          <a:lstStyle/>
          <a:p>
            <a:r>
              <a:rPr lang="en-AU" sz="2400" dirty="0"/>
              <a:t>Issue: there is no “income of the trust estate” to which any beneficiary can be made presently entitled.</a:t>
            </a:r>
          </a:p>
          <a:p>
            <a:endParaRPr lang="en-AU" sz="2400" dirty="0"/>
          </a:p>
          <a:p>
            <a:r>
              <a:rPr lang="en-AU" sz="2400" dirty="0"/>
              <a:t>$50,000 trustee assessable ($100,000 - $50,000 revenue loss) is taxed to the trustee under s 99A at the top marginal rate.</a:t>
            </a:r>
          </a:p>
          <a:p>
            <a:endParaRPr lang="en-AU" sz="2400" dirty="0"/>
          </a:p>
          <a:p>
            <a:r>
              <a:rPr lang="en-AU" sz="2400" dirty="0"/>
              <a:t>No streaming is possible, because per </a:t>
            </a:r>
            <a:r>
              <a:rPr lang="en-AU" sz="2400" i="1" dirty="0"/>
              <a:t>Bamford</a:t>
            </a:r>
            <a:r>
              <a:rPr lang="en-AU" sz="2400" dirty="0"/>
              <a:t>, the gain must form part of trust income to be streamed (there is no specific entitlement).</a:t>
            </a:r>
          </a:p>
          <a:p>
            <a:endParaRPr lang="en-AU" sz="2400" dirty="0"/>
          </a:p>
          <a:p>
            <a:endParaRPr lang="en-AU" sz="2400" dirty="0"/>
          </a:p>
        </p:txBody>
      </p:sp>
    </p:spTree>
    <p:extLst>
      <p:ext uri="{BB962C8B-B14F-4D97-AF65-F5344CB8AC3E}">
        <p14:creationId xmlns:p14="http://schemas.microsoft.com/office/powerpoint/2010/main" val="312860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a:extLst>
              <a:ext uri="{FF2B5EF4-FFF2-40B4-BE49-F238E27FC236}">
                <a16:creationId xmlns:a16="http://schemas.microsoft.com/office/drawing/2014/main" id="{A2F2CBF3-54C2-4D95-9D57-59B83D92C48D}"/>
              </a:ext>
            </a:extLst>
          </p:cNvPr>
          <p:cNvSpPr txBox="1">
            <a:spLocks/>
          </p:cNvSpPr>
          <p:nvPr/>
        </p:nvSpPr>
        <p:spPr>
          <a:xfrm>
            <a:off x="5988106" y="1359802"/>
            <a:ext cx="5715735" cy="3681195"/>
          </a:xfrm>
        </p:spPr>
        <p:txBody>
          <a:bodyPr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2000" b="1" dirty="0">
                <a:solidFill>
                  <a:schemeClr val="bg2"/>
                </a:solidFill>
                <a:latin typeface="Arial" panose="020B0604020202020204" pitchFamily="34" charset="0"/>
                <a:cs typeface="Arial" panose="020B0604020202020204" pitchFamily="34" charset="0"/>
              </a:rPr>
              <a:t>Concept of ‘trust income’</a:t>
            </a:r>
          </a:p>
          <a:p>
            <a:pPr marL="0" indent="0">
              <a:lnSpc>
                <a:spcPct val="100000"/>
              </a:lnSpc>
              <a:spcBef>
                <a:spcPts val="0"/>
              </a:spcBef>
              <a:spcAft>
                <a:spcPts val="600"/>
              </a:spcAft>
              <a:buNone/>
            </a:pPr>
            <a:endParaRPr lang="en-US" sz="2000" b="1" dirty="0">
              <a:solidFill>
                <a:schemeClr val="bg2"/>
              </a:solidFill>
              <a:latin typeface="Arial" panose="020B0604020202020204" pitchFamily="34" charset="0"/>
              <a:cs typeface="Arial" panose="020B0604020202020204" pitchFamily="34" charset="0"/>
            </a:endParaRPr>
          </a:p>
          <a:p>
            <a:pPr>
              <a:lnSpc>
                <a:spcPct val="100000"/>
              </a:lnSpc>
              <a:spcBef>
                <a:spcPts val="0"/>
              </a:spcBef>
              <a:spcAft>
                <a:spcPts val="600"/>
              </a:spcAft>
            </a:pPr>
            <a:r>
              <a:rPr lang="en-US" sz="2000" b="1" dirty="0">
                <a:solidFill>
                  <a:schemeClr val="bg2"/>
                </a:solidFill>
                <a:latin typeface="Arial" panose="020B0604020202020204" pitchFamily="34" charset="0"/>
                <a:cs typeface="Arial" panose="020B0604020202020204" pitchFamily="34" charset="0"/>
              </a:rPr>
              <a:t>Determining trust income</a:t>
            </a:r>
          </a:p>
          <a:p>
            <a:pPr marL="0" indent="0">
              <a:lnSpc>
                <a:spcPct val="100000"/>
              </a:lnSpc>
              <a:spcBef>
                <a:spcPts val="0"/>
              </a:spcBef>
              <a:spcAft>
                <a:spcPts val="600"/>
              </a:spcAft>
              <a:buNone/>
            </a:pPr>
            <a:endParaRPr lang="en-US" sz="2000" b="1" dirty="0">
              <a:solidFill>
                <a:schemeClr val="bg2"/>
              </a:solidFill>
              <a:latin typeface="Arial" panose="020B0604020202020204" pitchFamily="34" charset="0"/>
              <a:cs typeface="Arial" panose="020B0604020202020204" pitchFamily="34" charset="0"/>
            </a:endParaRPr>
          </a:p>
          <a:p>
            <a:pPr>
              <a:lnSpc>
                <a:spcPct val="100000"/>
              </a:lnSpc>
              <a:spcBef>
                <a:spcPts val="0"/>
              </a:spcBef>
              <a:spcAft>
                <a:spcPts val="600"/>
              </a:spcAft>
            </a:pPr>
            <a:r>
              <a:rPr lang="en-US" sz="2000" b="1" dirty="0">
                <a:solidFill>
                  <a:schemeClr val="bg2"/>
                </a:solidFill>
                <a:latin typeface="Arial" panose="020B0604020202020204" pitchFamily="34" charset="0"/>
                <a:cs typeface="Arial" panose="020B0604020202020204" pitchFamily="34" charset="0"/>
              </a:rPr>
              <a:t>Streaming</a:t>
            </a:r>
          </a:p>
          <a:p>
            <a:pPr marL="0" indent="0">
              <a:lnSpc>
                <a:spcPct val="100000"/>
              </a:lnSpc>
              <a:spcBef>
                <a:spcPts val="0"/>
              </a:spcBef>
              <a:spcAft>
                <a:spcPts val="600"/>
              </a:spcAft>
              <a:buNone/>
            </a:pPr>
            <a:endParaRPr lang="en-US" sz="2000" b="1" dirty="0">
              <a:solidFill>
                <a:schemeClr val="bg2"/>
              </a:solidFill>
              <a:latin typeface="Arial" panose="020B0604020202020204" pitchFamily="34" charset="0"/>
              <a:cs typeface="Arial" panose="020B0604020202020204" pitchFamily="34" charset="0"/>
            </a:endParaRPr>
          </a:p>
          <a:p>
            <a:pPr>
              <a:lnSpc>
                <a:spcPct val="100000"/>
              </a:lnSpc>
              <a:spcBef>
                <a:spcPts val="0"/>
              </a:spcBef>
              <a:spcAft>
                <a:spcPts val="600"/>
              </a:spcAft>
            </a:pPr>
            <a:r>
              <a:rPr lang="en-US" sz="2000" b="1" dirty="0">
                <a:solidFill>
                  <a:schemeClr val="bg2"/>
                </a:solidFill>
                <a:latin typeface="Arial" panose="020B0604020202020204" pitchFamily="34" charset="0"/>
                <a:cs typeface="Arial" panose="020B0604020202020204" pitchFamily="34" charset="0"/>
              </a:rPr>
              <a:t>When do resolutions need to be made by?</a:t>
            </a:r>
          </a:p>
          <a:p>
            <a:pPr marL="0" indent="0">
              <a:lnSpc>
                <a:spcPct val="100000"/>
              </a:lnSpc>
              <a:spcBef>
                <a:spcPts val="0"/>
              </a:spcBef>
              <a:spcAft>
                <a:spcPts val="600"/>
              </a:spcAft>
              <a:buNone/>
            </a:pPr>
            <a:endParaRPr lang="en-US" sz="2000" b="1" dirty="0">
              <a:solidFill>
                <a:schemeClr val="bg2"/>
              </a:solidFill>
              <a:latin typeface="Arial" panose="020B0604020202020204" pitchFamily="34" charset="0"/>
              <a:cs typeface="Arial" panose="020B0604020202020204" pitchFamily="34" charset="0"/>
            </a:endParaRPr>
          </a:p>
          <a:p>
            <a:pPr>
              <a:lnSpc>
                <a:spcPct val="100000"/>
              </a:lnSpc>
              <a:spcBef>
                <a:spcPts val="0"/>
              </a:spcBef>
              <a:spcAft>
                <a:spcPts val="600"/>
              </a:spcAft>
            </a:pPr>
            <a:r>
              <a:rPr lang="en-AU" sz="2000" b="1" dirty="0">
                <a:solidFill>
                  <a:schemeClr val="bg1"/>
                </a:solidFill>
              </a:rPr>
              <a:t>Small business CGT considerations</a:t>
            </a:r>
          </a:p>
          <a:p>
            <a:pPr marL="0" indent="0">
              <a:lnSpc>
                <a:spcPct val="100000"/>
              </a:lnSpc>
              <a:spcBef>
                <a:spcPts val="0"/>
              </a:spcBef>
              <a:spcAft>
                <a:spcPts val="600"/>
              </a:spcAft>
              <a:buNone/>
            </a:pPr>
            <a:endParaRPr lang="en-AU" sz="2000" b="1" dirty="0">
              <a:solidFill>
                <a:schemeClr val="bg1"/>
              </a:solidFill>
            </a:endParaRPr>
          </a:p>
          <a:p>
            <a:pPr>
              <a:lnSpc>
                <a:spcPct val="100000"/>
              </a:lnSpc>
              <a:spcBef>
                <a:spcPts val="0"/>
              </a:spcBef>
              <a:spcAft>
                <a:spcPts val="600"/>
              </a:spcAft>
            </a:pPr>
            <a:r>
              <a:rPr lang="en-AU" sz="2000" b="1" dirty="0">
                <a:solidFill>
                  <a:schemeClr val="bg1"/>
                </a:solidFill>
              </a:rPr>
              <a:t>Who should prepare trust minute templates?</a:t>
            </a:r>
            <a:endParaRPr lang="en-AU" sz="2000" dirty="0"/>
          </a:p>
          <a:p>
            <a:pPr marL="0" indent="0">
              <a:lnSpc>
                <a:spcPct val="100000"/>
              </a:lnSpc>
              <a:spcBef>
                <a:spcPts val="0"/>
              </a:spcBef>
              <a:spcAft>
                <a:spcPts val="600"/>
              </a:spcAft>
              <a:buNone/>
            </a:pPr>
            <a:endParaRPr lang="en-AU" sz="2000" b="1" dirty="0">
              <a:solidFill>
                <a:schemeClr val="bg1"/>
              </a:solidFill>
            </a:endParaRPr>
          </a:p>
          <a:p>
            <a:pPr>
              <a:lnSpc>
                <a:spcPct val="100000"/>
              </a:lnSpc>
              <a:spcBef>
                <a:spcPts val="0"/>
              </a:spcBef>
              <a:spcAft>
                <a:spcPts val="600"/>
              </a:spcAft>
            </a:pPr>
            <a:endParaRPr lang="en-AU" sz="2000" dirty="0"/>
          </a:p>
          <a:p>
            <a:pPr>
              <a:lnSpc>
                <a:spcPct val="100000"/>
              </a:lnSpc>
              <a:spcBef>
                <a:spcPts val="0"/>
              </a:spcBef>
              <a:spcAft>
                <a:spcPts val="600"/>
              </a:spcAft>
            </a:pPr>
            <a:endParaRPr lang="en-US" sz="2000" b="1" dirty="0">
              <a:solidFill>
                <a:schemeClr val="bg2"/>
              </a:solidFill>
              <a:latin typeface="Arial" panose="020B0604020202020204" pitchFamily="34" charset="0"/>
              <a:cs typeface="Arial" panose="020B0604020202020204" pitchFamily="34" charset="0"/>
            </a:endParaRPr>
          </a:p>
        </p:txBody>
      </p:sp>
      <p:sp>
        <p:nvSpPr>
          <p:cNvPr id="2" name="Content Placeholder 3">
            <a:extLst>
              <a:ext uri="{FF2B5EF4-FFF2-40B4-BE49-F238E27FC236}">
                <a16:creationId xmlns:a16="http://schemas.microsoft.com/office/drawing/2014/main" id="{17A20A00-8799-929D-3370-966742248F2A}"/>
              </a:ext>
            </a:extLst>
          </p:cNvPr>
          <p:cNvSpPr txBox="1">
            <a:spLocks/>
          </p:cNvSpPr>
          <p:nvPr/>
        </p:nvSpPr>
        <p:spPr>
          <a:xfrm>
            <a:off x="488159" y="2798271"/>
            <a:ext cx="4222301" cy="6307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4000" b="1" dirty="0"/>
              <a:t>To be covered</a:t>
            </a:r>
          </a:p>
        </p:txBody>
      </p:sp>
    </p:spTree>
    <p:extLst>
      <p:ext uri="{BB962C8B-B14F-4D97-AF65-F5344CB8AC3E}">
        <p14:creationId xmlns:p14="http://schemas.microsoft.com/office/powerpoint/2010/main" val="2883847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Hybrid accounting-based definition</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5"/>
            <a:ext cx="10090873" cy="3917950"/>
          </a:xfrm>
        </p:spPr>
        <p:txBody>
          <a:bodyPr>
            <a:normAutofit/>
          </a:bodyPr>
          <a:lstStyle/>
          <a:p>
            <a:r>
              <a:rPr lang="en-AU" sz="2400" i="1" dirty="0"/>
              <a:t>Amounts credited to the income account under trust accounting principles and capital gains.</a:t>
            </a:r>
          </a:p>
          <a:p>
            <a:endParaRPr lang="en-AU" sz="2400" dirty="0"/>
          </a:p>
          <a:p>
            <a:pPr marL="285750" indent="-285750">
              <a:buFont typeface="Arial" panose="020B0604020202020204" pitchFamily="34" charset="0"/>
              <a:buChar char="•"/>
            </a:pPr>
            <a:r>
              <a:rPr lang="en-AU" sz="2400" dirty="0"/>
              <a:t>Aligns distributable income with financial statements.</a:t>
            </a:r>
          </a:p>
          <a:p>
            <a:pPr marL="285750" indent="-285750">
              <a:buFont typeface="Arial" panose="020B0604020202020204" pitchFamily="34" charset="0"/>
              <a:buChar char="•"/>
            </a:pPr>
            <a:r>
              <a:rPr lang="en-AU" sz="2400" dirty="0"/>
              <a:t>Captures capital gains.</a:t>
            </a:r>
          </a:p>
          <a:p>
            <a:pPr marL="285750" indent="-285750">
              <a:buFont typeface="Arial" panose="020B0604020202020204" pitchFamily="34" charset="0"/>
              <a:buChar char="•"/>
            </a:pPr>
            <a:r>
              <a:rPr lang="en-AU" sz="2400" dirty="0"/>
              <a:t>Allows the trustee to exclude notional amounts or include them if consistent with trust accounting.</a:t>
            </a:r>
          </a:p>
          <a:p>
            <a:pPr marL="285750" indent="-285750">
              <a:buFont typeface="Arial" panose="020B0604020202020204" pitchFamily="34" charset="0"/>
              <a:buChar char="•"/>
            </a:pPr>
            <a:r>
              <a:rPr lang="en-AU" sz="2400" dirty="0"/>
              <a:t>For example, a gain that is unrealised under tax law but booked as accounting income could still be treated as income for trust purposes.</a:t>
            </a:r>
          </a:p>
        </p:txBody>
      </p:sp>
    </p:spTree>
    <p:extLst>
      <p:ext uri="{BB962C8B-B14F-4D97-AF65-F5344CB8AC3E}">
        <p14:creationId xmlns:p14="http://schemas.microsoft.com/office/powerpoint/2010/main" val="1374563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Hybrid accounting-based definition</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5"/>
            <a:ext cx="10090873" cy="3917950"/>
          </a:xfrm>
        </p:spPr>
        <p:txBody>
          <a:bodyPr>
            <a:normAutofit/>
          </a:bodyPr>
          <a:lstStyle/>
          <a:p>
            <a:endParaRPr lang="en-AU" sz="2400" dirty="0"/>
          </a:p>
          <a:p>
            <a:r>
              <a:rPr lang="en-AU" sz="2400" dirty="0"/>
              <a:t>$100,000 (gross capital gain)</a:t>
            </a:r>
          </a:p>
          <a:p>
            <a:r>
              <a:rPr lang="en-AU" sz="2400" dirty="0"/>
              <a:t>- $50,000 (deductible revenue loss)</a:t>
            </a:r>
          </a:p>
          <a:p>
            <a:r>
              <a:rPr lang="en-AU" sz="2400" dirty="0"/>
              <a:t>= $50,000 </a:t>
            </a:r>
          </a:p>
          <a:p>
            <a:endParaRPr lang="en-AU" sz="2400" dirty="0"/>
          </a:p>
        </p:txBody>
      </p:sp>
    </p:spTree>
    <p:extLst>
      <p:ext uri="{BB962C8B-B14F-4D97-AF65-F5344CB8AC3E}">
        <p14:creationId xmlns:p14="http://schemas.microsoft.com/office/powerpoint/2010/main" val="1914410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46BFBDB0-45EB-1D66-643B-AB3788AE09BA}"/>
              </a:ext>
            </a:extLst>
          </p:cNvPr>
          <p:cNvSpPr txBox="1">
            <a:spLocks/>
          </p:cNvSpPr>
          <p:nvPr/>
        </p:nvSpPr>
        <p:spPr>
          <a:xfrm>
            <a:off x="531407" y="1834978"/>
            <a:ext cx="10564961" cy="3645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7200" b="1" dirty="0">
                <a:solidFill>
                  <a:schemeClr val="bg1"/>
                </a:solidFill>
              </a:rPr>
              <a:t>Streaming</a:t>
            </a:r>
            <a:endParaRPr lang="en-AU" sz="7200" dirty="0"/>
          </a:p>
        </p:txBody>
      </p:sp>
    </p:spTree>
    <p:extLst>
      <p:ext uri="{BB962C8B-B14F-4D97-AF65-F5344CB8AC3E}">
        <p14:creationId xmlns:p14="http://schemas.microsoft.com/office/powerpoint/2010/main" val="118031408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Trustee must make a beneficiary ‘specifically entitled’</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5"/>
            <a:ext cx="10090873" cy="3917950"/>
          </a:xfrm>
        </p:spPr>
        <p:txBody>
          <a:bodyPr>
            <a:normAutofit/>
          </a:bodyPr>
          <a:lstStyle/>
          <a:p>
            <a:r>
              <a:rPr lang="en-AU" sz="2400" dirty="0"/>
              <a:t>Removes capital gains and dividends from the operation of Div 6 ITAA 1936 when a specific entitlement has been conferred.</a:t>
            </a:r>
          </a:p>
          <a:p>
            <a:endParaRPr lang="en-AU" sz="2400" dirty="0"/>
          </a:p>
          <a:p>
            <a:r>
              <a:rPr lang="en-AU" sz="2400" dirty="0"/>
              <a:t>Streamed capital gains and franked dividends assessed under s 115-225 or s 207-58 of the ITAA 1997.</a:t>
            </a:r>
          </a:p>
          <a:p>
            <a:endParaRPr lang="en-AU" sz="2400" dirty="0"/>
          </a:p>
          <a:p>
            <a:r>
              <a:rPr lang="en-AU" sz="2400" dirty="0"/>
              <a:t>Can be done through sequential trusts (but need specific entitlement at each level).</a:t>
            </a:r>
          </a:p>
          <a:p>
            <a:endParaRPr lang="en-AU" sz="2400" dirty="0"/>
          </a:p>
        </p:txBody>
      </p:sp>
    </p:spTree>
    <p:extLst>
      <p:ext uri="{BB962C8B-B14F-4D97-AF65-F5344CB8AC3E}">
        <p14:creationId xmlns:p14="http://schemas.microsoft.com/office/powerpoint/2010/main" val="192918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Franked dividends reduced by relevant expenses</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5"/>
            <a:ext cx="10090873" cy="3917950"/>
          </a:xfrm>
        </p:spPr>
        <p:txBody>
          <a:bodyPr>
            <a:normAutofit fontScale="62500" lnSpcReduction="20000"/>
          </a:bodyPr>
          <a:lstStyle/>
          <a:p>
            <a:r>
              <a:rPr lang="en-AU" sz="2400" dirty="0"/>
              <a:t>If expenses equal or exceed cash dividends can you stream? – Short answer, no (s 207-58 ITAA 1997).</a:t>
            </a:r>
          </a:p>
          <a:p>
            <a:endParaRPr lang="en-AU" sz="2400" dirty="0"/>
          </a:p>
          <a:p>
            <a:endParaRPr lang="en-AU" sz="2400" dirty="0"/>
          </a:p>
          <a:p>
            <a:endParaRPr lang="en-AU" sz="2400" dirty="0"/>
          </a:p>
          <a:p>
            <a:pPr>
              <a:lnSpc>
                <a:spcPct val="120000"/>
              </a:lnSpc>
            </a:pPr>
            <a:r>
              <a:rPr lang="en-AU" sz="2400" dirty="0"/>
              <a:t>"net financial benefit" means an amount equal to the financial benefit that is referable to the franked distribution (after any application by the trustee of </a:t>
            </a:r>
            <a:r>
              <a:rPr lang="en-AU" sz="2400" b="1" dirty="0"/>
              <a:t>expenses that are directly relevant to the franked distribution</a:t>
            </a:r>
            <a:r>
              <a:rPr lang="en-AU" sz="2400" dirty="0"/>
              <a:t>).</a:t>
            </a:r>
          </a:p>
          <a:p>
            <a:pPr>
              <a:lnSpc>
                <a:spcPct val="120000"/>
              </a:lnSpc>
            </a:pPr>
            <a:r>
              <a:rPr lang="en-AU" sz="2400" dirty="0"/>
              <a:t>"share of net financial benefit" means an amount equal to the financial benefit that, in accordance with the terms of the trust:</a:t>
            </a:r>
          </a:p>
          <a:p>
            <a:pPr>
              <a:lnSpc>
                <a:spcPct val="120000"/>
              </a:lnSpc>
            </a:pPr>
            <a:r>
              <a:rPr lang="en-AU" sz="2400" dirty="0"/>
              <a:t> (a)  the beneficiary has received, or can be reasonably expected to receive; and</a:t>
            </a:r>
          </a:p>
          <a:p>
            <a:pPr>
              <a:lnSpc>
                <a:spcPct val="120000"/>
              </a:lnSpc>
            </a:pPr>
            <a:r>
              <a:rPr lang="en-AU" sz="2400" dirty="0"/>
              <a:t> (b)  is referable to the franked distribution (after application by the trustee of any expenses that are directly relevant to the franked distribution); and</a:t>
            </a:r>
          </a:p>
          <a:p>
            <a:pPr>
              <a:lnSpc>
                <a:spcPct val="120000"/>
              </a:lnSpc>
            </a:pPr>
            <a:r>
              <a:rPr lang="en-AU" sz="2400" dirty="0"/>
              <a:t> (c)  is recorded, in its character as referable to the franked distribution, in the accounts or records of the trust no later than the end of the income year.</a:t>
            </a:r>
          </a:p>
          <a:p>
            <a:endParaRPr lang="en-AU" sz="2400" dirty="0"/>
          </a:p>
          <a:p>
            <a:endParaRPr lang="en-AU" sz="2400" dirty="0"/>
          </a:p>
        </p:txBody>
      </p:sp>
      <p:pic>
        <p:nvPicPr>
          <p:cNvPr id="1026" name="Picture 2" descr="Start formula *Franked distribution times start fraction Share of net financial benefit over Net financial benefit end fraction end formula">
            <a:extLst>
              <a:ext uri="{FF2B5EF4-FFF2-40B4-BE49-F238E27FC236}">
                <a16:creationId xmlns:a16="http://schemas.microsoft.com/office/drawing/2014/main" id="{DB1DC8E3-4239-80BF-8B5F-905AB58A9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691" y="2262189"/>
            <a:ext cx="2219709" cy="39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86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46BFBDB0-45EB-1D66-643B-AB3788AE09BA}"/>
              </a:ext>
            </a:extLst>
          </p:cNvPr>
          <p:cNvSpPr txBox="1">
            <a:spLocks/>
          </p:cNvSpPr>
          <p:nvPr/>
        </p:nvSpPr>
        <p:spPr>
          <a:xfrm>
            <a:off x="531407" y="1834978"/>
            <a:ext cx="10564961" cy="3645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7200" b="1" dirty="0">
                <a:solidFill>
                  <a:schemeClr val="bg1"/>
                </a:solidFill>
              </a:rPr>
              <a:t>When do resolutions need to be made by? </a:t>
            </a:r>
            <a:endParaRPr lang="en-AU" sz="7200" dirty="0"/>
          </a:p>
        </p:txBody>
      </p:sp>
    </p:spTree>
    <p:extLst>
      <p:ext uri="{BB962C8B-B14F-4D97-AF65-F5344CB8AC3E}">
        <p14:creationId xmlns:p14="http://schemas.microsoft.com/office/powerpoint/2010/main" val="399726398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Before 30 June?</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a:bodyPr>
          <a:lstStyle/>
          <a:p>
            <a:r>
              <a:rPr lang="en-AU" sz="2400" b="1" i="1" dirty="0"/>
              <a:t>FC of T v Bamford </a:t>
            </a:r>
            <a:r>
              <a:rPr lang="en-AU" sz="2400" b="1" dirty="0">
                <a:hlinkClick r:id="rId2"/>
              </a:rPr>
              <a:t>(2010) 240 CLR 481</a:t>
            </a:r>
            <a:r>
              <a:rPr lang="en-AU" sz="2400" b="1" dirty="0"/>
              <a:t>  </a:t>
            </a:r>
          </a:p>
          <a:p>
            <a:r>
              <a:rPr lang="en-AU" sz="2400" dirty="0"/>
              <a:t>The High Court reiterated that present entitlement must exist at the end of the income year.</a:t>
            </a:r>
          </a:p>
          <a:p>
            <a:endParaRPr lang="en-AU" sz="2400" dirty="0"/>
          </a:p>
          <a:p>
            <a:r>
              <a:rPr lang="en-AU" sz="2400" dirty="0"/>
              <a:t>Some deeds might specify an earlier date, e.g. before 15 June.</a:t>
            </a:r>
          </a:p>
          <a:p>
            <a:pPr marL="800100" lvl="1" indent="-342900">
              <a:buFont typeface="Arial" panose="020B0604020202020204" pitchFamily="34" charset="0"/>
              <a:buChar char="•"/>
            </a:pPr>
            <a:endParaRPr lang="en-AU" sz="2600" dirty="0"/>
          </a:p>
          <a:p>
            <a:pPr marL="342900" indent="-342900">
              <a:buFont typeface="Arial" panose="020B0604020202020204" pitchFamily="34" charset="0"/>
              <a:buChar char="•"/>
            </a:pPr>
            <a:endParaRPr lang="en-AU" sz="2400" dirty="0"/>
          </a:p>
          <a:p>
            <a:endParaRPr lang="en-AU" dirty="0"/>
          </a:p>
        </p:txBody>
      </p:sp>
    </p:spTree>
    <p:extLst>
      <p:ext uri="{BB962C8B-B14F-4D97-AF65-F5344CB8AC3E}">
        <p14:creationId xmlns:p14="http://schemas.microsoft.com/office/powerpoint/2010/main" val="3165751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a:xfrm>
            <a:off x="531407" y="206077"/>
            <a:ext cx="10090873" cy="630729"/>
          </a:xfrm>
        </p:spPr>
        <p:txBody>
          <a:bodyPr/>
          <a:lstStyle/>
          <a:p>
            <a:r>
              <a:rPr lang="en-AU" dirty="0"/>
              <a:t>Minutes completed after 30 June, but resolution made prior to 30 June?</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fontScale="92500" lnSpcReduction="20000"/>
          </a:bodyPr>
          <a:lstStyle/>
          <a:p>
            <a:r>
              <a:rPr lang="en-AU" sz="2400" dirty="0"/>
              <a:t>Not all deeds require resolutions be in writing.</a:t>
            </a:r>
          </a:p>
          <a:p>
            <a:endParaRPr lang="en-AU" sz="2400" dirty="0"/>
          </a:p>
          <a:p>
            <a:r>
              <a:rPr lang="en-AU" sz="2400" dirty="0"/>
              <a:t>But be mindful of deeds that set out that a resolution is not effective </a:t>
            </a:r>
            <a:r>
              <a:rPr lang="en-AU" sz="2400" b="1" dirty="0"/>
              <a:t>unless made in writing</a:t>
            </a:r>
            <a:r>
              <a:rPr lang="en-AU" sz="2400" dirty="0"/>
              <a:t>, and be mindful of any </a:t>
            </a:r>
            <a:r>
              <a:rPr lang="en-AU" sz="2400" b="1" dirty="0"/>
              <a:t>quorum rules </a:t>
            </a:r>
            <a:r>
              <a:rPr lang="en-AU" sz="2400" dirty="0"/>
              <a:t>(e.g. with corporate trustees, two directors required under s 248F Corps Act – replaceable rule).</a:t>
            </a:r>
          </a:p>
          <a:p>
            <a:endParaRPr lang="en-AU" sz="2400" dirty="0"/>
          </a:p>
          <a:p>
            <a:r>
              <a:rPr lang="en-AU" sz="2400" b="1" dirty="0"/>
              <a:t>Evidentiary risk with ATO review -</a:t>
            </a:r>
          </a:p>
          <a:p>
            <a:r>
              <a:rPr lang="en-AU" sz="2400" dirty="0"/>
              <a:t>Could other forms of evidence be used? e.g. email noting resolution was made prior to 30 June, and then completing minutes after 30 June work? </a:t>
            </a:r>
          </a:p>
          <a:p>
            <a:endParaRPr lang="en-AU" sz="2400" dirty="0"/>
          </a:p>
          <a:p>
            <a:pPr marL="800100" lvl="1" indent="-342900">
              <a:buFont typeface="Arial" panose="020B0604020202020204" pitchFamily="34" charset="0"/>
              <a:buChar char="•"/>
            </a:pPr>
            <a:r>
              <a:rPr lang="en-AU" sz="2400" dirty="0"/>
              <a:t>Can be fine, but recommend minutes are signed before 30 June.</a:t>
            </a:r>
          </a:p>
          <a:p>
            <a:endParaRPr lang="en-AU" sz="2400" dirty="0"/>
          </a:p>
          <a:p>
            <a:pPr marL="342900" indent="-342900">
              <a:buFont typeface="Arial" panose="020B0604020202020204" pitchFamily="34" charset="0"/>
              <a:buChar char="•"/>
            </a:pPr>
            <a:endParaRPr lang="en-AU" sz="2400" dirty="0"/>
          </a:p>
          <a:p>
            <a:pPr marL="800100" lvl="1" indent="-342900">
              <a:buFont typeface="Arial" panose="020B0604020202020204" pitchFamily="34" charset="0"/>
              <a:buChar char="•"/>
            </a:pPr>
            <a:endParaRPr lang="en-AU" sz="2600" dirty="0"/>
          </a:p>
          <a:p>
            <a:pPr marL="342900" indent="-342900">
              <a:buFont typeface="Arial" panose="020B0604020202020204" pitchFamily="34" charset="0"/>
              <a:buChar char="•"/>
            </a:pPr>
            <a:endParaRPr lang="en-AU" sz="2400" dirty="0"/>
          </a:p>
          <a:p>
            <a:endParaRPr lang="en-AU" dirty="0"/>
          </a:p>
        </p:txBody>
      </p:sp>
    </p:spTree>
    <p:extLst>
      <p:ext uri="{BB962C8B-B14F-4D97-AF65-F5344CB8AC3E}">
        <p14:creationId xmlns:p14="http://schemas.microsoft.com/office/powerpoint/2010/main" val="1286477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a:xfrm>
            <a:off x="531406" y="234564"/>
            <a:ext cx="10090873" cy="813355"/>
          </a:xfrm>
        </p:spPr>
        <p:txBody>
          <a:bodyPr/>
          <a:lstStyle/>
          <a:p>
            <a:r>
              <a:rPr lang="en-AU" dirty="0"/>
              <a:t>Corporate trustee - </a:t>
            </a:r>
            <a:r>
              <a:rPr lang="en-AU" sz="2800" b="1" dirty="0"/>
              <a:t>Circulating resolutions of companies with more than 1 director </a:t>
            </a:r>
          </a:p>
          <a:p>
            <a:endParaRPr lang="en-AU" dirty="0"/>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5"/>
            <a:ext cx="10090873" cy="3984456"/>
          </a:xfrm>
        </p:spPr>
        <p:txBody>
          <a:bodyPr>
            <a:normAutofit fontScale="92500" lnSpcReduction="20000"/>
          </a:bodyPr>
          <a:lstStyle/>
          <a:p>
            <a:r>
              <a:rPr lang="en-AU" sz="2400" i="1" dirty="0"/>
              <a:t>Corporations Act 2001 </a:t>
            </a:r>
            <a:r>
              <a:rPr lang="en-AU" sz="2400" dirty="0"/>
              <a:t>– s 248A</a:t>
            </a:r>
          </a:p>
          <a:p>
            <a:pPr marL="457200" indent="-457200">
              <a:buFont typeface="Arial" panose="020B0604020202020204" pitchFamily="34" charset="0"/>
              <a:buChar char="•"/>
            </a:pPr>
            <a:r>
              <a:rPr lang="en-AU" sz="2400" dirty="0"/>
              <a:t>The directors of a company may pass a resolution </a:t>
            </a:r>
            <a:r>
              <a:rPr lang="en-AU" sz="2400" b="1" dirty="0"/>
              <a:t>without a directors' meeting</a:t>
            </a:r>
            <a:r>
              <a:rPr lang="en-AU" sz="2400" dirty="0"/>
              <a:t> being held if all the directors entitled to vote on the resolution sign a document containing a statement that they are in favour of the resolution set out in the document.</a:t>
            </a:r>
          </a:p>
          <a:p>
            <a:endParaRPr lang="en-AU" sz="2400" dirty="0"/>
          </a:p>
          <a:p>
            <a:pPr marL="457200" indent="-457200">
              <a:buFont typeface="Arial" panose="020B0604020202020204" pitchFamily="34" charset="0"/>
              <a:buChar char="•"/>
            </a:pPr>
            <a:r>
              <a:rPr lang="en-AU" sz="2400" dirty="0"/>
              <a:t>Separate copies of a document may be used for signing by directors if the wording of the resolution and statement is identical in each copy.</a:t>
            </a:r>
          </a:p>
          <a:p>
            <a:endParaRPr lang="en-AU" sz="2400" dirty="0"/>
          </a:p>
          <a:p>
            <a:pPr marL="457200" indent="-457200">
              <a:buFont typeface="Arial" panose="020B0604020202020204" pitchFamily="34" charset="0"/>
              <a:buChar char="•"/>
            </a:pPr>
            <a:r>
              <a:rPr lang="en-AU" sz="2400" dirty="0"/>
              <a:t>The resolution is passed when the last director signs.</a:t>
            </a:r>
          </a:p>
          <a:p>
            <a:endParaRPr lang="en-AU" sz="2400" dirty="0"/>
          </a:p>
          <a:p>
            <a:r>
              <a:rPr lang="en-AU" sz="2400" dirty="0"/>
              <a:t>Note: this is a replaceable rule under s 141 (check company constitution).</a:t>
            </a:r>
          </a:p>
          <a:p>
            <a:pPr marL="457200" indent="-457200">
              <a:buFont typeface="Arial" panose="020B0604020202020204" pitchFamily="34" charset="0"/>
              <a:buChar char="•"/>
            </a:pPr>
            <a:endParaRPr lang="en-AU" sz="2400" dirty="0"/>
          </a:p>
          <a:p>
            <a:endParaRPr lang="en-AU" dirty="0"/>
          </a:p>
        </p:txBody>
      </p:sp>
    </p:spTree>
    <p:extLst>
      <p:ext uri="{BB962C8B-B14F-4D97-AF65-F5344CB8AC3E}">
        <p14:creationId xmlns:p14="http://schemas.microsoft.com/office/powerpoint/2010/main" val="3429352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a:xfrm>
            <a:off x="531406" y="234564"/>
            <a:ext cx="10090873" cy="813355"/>
          </a:xfrm>
        </p:spPr>
        <p:txBody>
          <a:bodyPr/>
          <a:lstStyle/>
          <a:p>
            <a:r>
              <a:rPr lang="en-AU" dirty="0"/>
              <a:t>Corporate trustee - R</a:t>
            </a:r>
            <a:r>
              <a:rPr lang="en-AU" sz="2800" b="1" dirty="0"/>
              <a:t>esolution of companies with 1 director </a:t>
            </a:r>
          </a:p>
          <a:p>
            <a:endParaRPr lang="en-AU" dirty="0"/>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5"/>
            <a:ext cx="10090873" cy="3984456"/>
          </a:xfrm>
        </p:spPr>
        <p:txBody>
          <a:bodyPr>
            <a:normAutofit/>
          </a:bodyPr>
          <a:lstStyle/>
          <a:p>
            <a:r>
              <a:rPr lang="en-AU" sz="2400" i="1" dirty="0"/>
              <a:t>Corporations Act 2001 </a:t>
            </a:r>
            <a:r>
              <a:rPr lang="en-AU" sz="2400" dirty="0"/>
              <a:t>– s 248B</a:t>
            </a:r>
          </a:p>
          <a:p>
            <a:pPr marL="457200" indent="-457200">
              <a:buFont typeface="Arial" panose="020B0604020202020204" pitchFamily="34" charset="0"/>
              <a:buChar char="•"/>
            </a:pPr>
            <a:r>
              <a:rPr lang="en-AU" sz="2400" dirty="0"/>
              <a:t>The director of a private company that has only one director may pass a resolution or declaration by recording it and signing the record.</a:t>
            </a:r>
          </a:p>
          <a:p>
            <a:pPr marL="457200" indent="-457200">
              <a:buFont typeface="Arial" panose="020B0604020202020204" pitchFamily="34" charset="0"/>
              <a:buChar char="•"/>
            </a:pPr>
            <a:endParaRPr lang="en-AU" sz="2400" dirty="0"/>
          </a:p>
          <a:p>
            <a:r>
              <a:rPr lang="en-AU" sz="2400" dirty="0"/>
              <a:t>Note: this is </a:t>
            </a:r>
            <a:r>
              <a:rPr lang="en-AU" sz="2400" u="sng" dirty="0"/>
              <a:t>not</a:t>
            </a:r>
            <a:r>
              <a:rPr lang="en-AU" sz="2400" dirty="0"/>
              <a:t> a replaceable rule.</a:t>
            </a:r>
          </a:p>
          <a:p>
            <a:endParaRPr lang="en-AU" dirty="0"/>
          </a:p>
        </p:txBody>
      </p:sp>
    </p:spTree>
    <p:extLst>
      <p:ext uri="{BB962C8B-B14F-4D97-AF65-F5344CB8AC3E}">
        <p14:creationId xmlns:p14="http://schemas.microsoft.com/office/powerpoint/2010/main" val="202570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46BFBDB0-45EB-1D66-643B-AB3788AE09BA}"/>
              </a:ext>
            </a:extLst>
          </p:cNvPr>
          <p:cNvSpPr txBox="1">
            <a:spLocks/>
          </p:cNvSpPr>
          <p:nvPr/>
        </p:nvSpPr>
        <p:spPr>
          <a:xfrm>
            <a:off x="531407" y="1834978"/>
            <a:ext cx="10564961" cy="3645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7200" b="1" dirty="0">
                <a:solidFill>
                  <a:schemeClr val="bg1"/>
                </a:solidFill>
              </a:rPr>
              <a:t>Concept of ‘trust income’</a:t>
            </a:r>
            <a:endParaRPr lang="en-AU" sz="7200" dirty="0"/>
          </a:p>
        </p:txBody>
      </p:sp>
    </p:spTree>
    <p:extLst>
      <p:ext uri="{BB962C8B-B14F-4D97-AF65-F5344CB8AC3E}">
        <p14:creationId xmlns:p14="http://schemas.microsoft.com/office/powerpoint/2010/main" val="4180182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46BFBDB0-45EB-1D66-643B-AB3788AE09BA}"/>
              </a:ext>
            </a:extLst>
          </p:cNvPr>
          <p:cNvSpPr txBox="1">
            <a:spLocks/>
          </p:cNvSpPr>
          <p:nvPr/>
        </p:nvSpPr>
        <p:spPr>
          <a:xfrm>
            <a:off x="531407" y="1834978"/>
            <a:ext cx="10564961" cy="3645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7200" b="1" dirty="0">
                <a:solidFill>
                  <a:schemeClr val="bg1"/>
                </a:solidFill>
              </a:rPr>
              <a:t>Small business CGT considerations</a:t>
            </a:r>
            <a:endParaRPr lang="en-AU" sz="7200" dirty="0"/>
          </a:p>
        </p:txBody>
      </p:sp>
    </p:spTree>
    <p:extLst>
      <p:ext uri="{BB962C8B-B14F-4D97-AF65-F5344CB8AC3E}">
        <p14:creationId xmlns:p14="http://schemas.microsoft.com/office/powerpoint/2010/main" val="235214071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Trading trusts – ‘significant individuals’</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fontScale="92500"/>
          </a:bodyPr>
          <a:lstStyle/>
          <a:p>
            <a:r>
              <a:rPr lang="en-AU" sz="2400" b="1" dirty="0"/>
              <a:t>15-year exemption - s 152-110</a:t>
            </a:r>
          </a:p>
          <a:p>
            <a:r>
              <a:rPr lang="en-AU" sz="2400" dirty="0"/>
              <a:t>Requires a trust looking to access the small business CGT concessions to have had a ‘significant individual’ for a total of at least 15 years and just before the CGT event (even if the 15 years was not continuous and it was not always the same significant individual) during which the entity owned the CGT asset.</a:t>
            </a:r>
          </a:p>
          <a:p>
            <a:endParaRPr lang="en-AU" sz="2400" dirty="0"/>
          </a:p>
          <a:p>
            <a:r>
              <a:rPr lang="en-AU" sz="2400" b="1" dirty="0"/>
              <a:t>Small business retirement exemption – s 152-325</a:t>
            </a:r>
          </a:p>
          <a:p>
            <a:r>
              <a:rPr lang="en-AU" sz="2400" dirty="0"/>
              <a:t>Requires a payment to a CGT concession stakeholder (significant individual or spouse of significant individual that has received a nominal distribution).</a:t>
            </a:r>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1922410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Significant individual test</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a:bodyPr>
          <a:lstStyle/>
          <a:p>
            <a:pPr marL="285750" indent="-285750">
              <a:buFont typeface="Arial" panose="020B0604020202020204" pitchFamily="34" charset="0"/>
              <a:buChar char="•"/>
            </a:pPr>
            <a:r>
              <a:rPr lang="en-AU" dirty="0"/>
              <a:t>Just need one significant individual (s 152-50).</a:t>
            </a:r>
          </a:p>
          <a:p>
            <a:pPr marL="285750" indent="-285750">
              <a:buFont typeface="Arial" panose="020B0604020202020204" pitchFamily="34" charset="0"/>
              <a:buChar char="•"/>
            </a:pPr>
            <a:r>
              <a:rPr lang="en-AU" dirty="0"/>
              <a:t>Only individuals can be significant individuals.</a:t>
            </a:r>
          </a:p>
          <a:p>
            <a:pPr marL="285750" indent="-285750">
              <a:buFont typeface="Arial" panose="020B0604020202020204" pitchFamily="34" charset="0"/>
              <a:buChar char="•"/>
            </a:pPr>
            <a:r>
              <a:rPr lang="en-AU" dirty="0"/>
              <a:t>Individual needs a </a:t>
            </a:r>
            <a:r>
              <a:rPr lang="en-AU" b="1" dirty="0"/>
              <a:t>small business participation percentage of at least 20%</a:t>
            </a:r>
            <a:r>
              <a:rPr lang="en-AU" dirty="0"/>
              <a:t> in the trust.</a:t>
            </a:r>
          </a:p>
          <a:p>
            <a:pPr marL="285750" indent="-285750">
              <a:buFont typeface="Arial" panose="020B0604020202020204" pitchFamily="34" charset="0"/>
              <a:buChar char="•"/>
            </a:pPr>
            <a:r>
              <a:rPr lang="en-AU" dirty="0"/>
              <a:t>For discretionary trusts, this requires a distribution of income or capital that is at least 20% (if two different income and capital distribution percentages in the one year than the lesser of).</a:t>
            </a:r>
          </a:p>
          <a:p>
            <a:pPr marL="742950" lvl="1" indent="-285750">
              <a:buFont typeface="Arial" panose="020B0604020202020204" pitchFamily="34" charset="0"/>
              <a:buChar char="•"/>
            </a:pPr>
            <a:r>
              <a:rPr lang="en-AU" sz="1800" dirty="0"/>
              <a:t>Can be indirect (through interposed entities).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215661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a:xfrm>
            <a:off x="531406" y="567144"/>
            <a:ext cx="10090873" cy="683609"/>
          </a:xfrm>
        </p:spPr>
        <p:txBody>
          <a:bodyPr/>
          <a:lstStyle/>
          <a:p>
            <a:r>
              <a:rPr lang="en-AU" dirty="0"/>
              <a:t>Passively held assets-affiliates and connected entities</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a:bodyPr>
          <a:lstStyle/>
          <a:p>
            <a:r>
              <a:rPr lang="en-AU" dirty="0"/>
              <a:t>Example</a:t>
            </a:r>
          </a:p>
          <a:p>
            <a:pPr marL="285750" indent="-285750">
              <a:buFont typeface="Arial" panose="020B0604020202020204" pitchFamily="34" charset="0"/>
              <a:buChar char="•"/>
            </a:pPr>
            <a:r>
              <a:rPr lang="en-AU" dirty="0"/>
              <a:t>Smith Family Trust holds real business property, but Smith Pty Ltd carries on the business on those premises.</a:t>
            </a:r>
          </a:p>
          <a:p>
            <a:pPr marL="285750" indent="-285750">
              <a:buFont typeface="Arial" panose="020B0604020202020204" pitchFamily="34" charset="0"/>
              <a:buChar char="•"/>
            </a:pPr>
            <a:r>
              <a:rPr lang="en-AU" dirty="0"/>
              <a:t>Value of the assets the Smith Family Trust holds are more than $6 million.</a:t>
            </a:r>
          </a:p>
          <a:p>
            <a:pPr marL="285750" indent="-285750">
              <a:buFont typeface="Arial" panose="020B0604020202020204" pitchFamily="34" charset="0"/>
              <a:buChar char="•"/>
            </a:pPr>
            <a:r>
              <a:rPr lang="en-AU" dirty="0"/>
              <a:t>Smith Family Trust is not itself a CGT small business entity.</a:t>
            </a:r>
          </a:p>
          <a:p>
            <a:pPr marL="285750" indent="-285750">
              <a:buFont typeface="Arial" panose="020B0604020202020204" pitchFamily="34" charset="0"/>
              <a:buChar char="•"/>
            </a:pPr>
            <a:r>
              <a:rPr lang="en-AU" dirty="0"/>
              <a:t>Smith Family Trust needs to be a ‘connected entity’ of Smith Pty Ltd to access the small business CGT concessions (s 152-10(1)(c)(iv)).</a:t>
            </a:r>
          </a:p>
          <a:p>
            <a:pPr marL="285750" indent="-285750">
              <a:buFont typeface="Arial" panose="020B0604020202020204" pitchFamily="34" charset="0"/>
              <a:buChar char="•"/>
            </a:pPr>
            <a:endParaRPr lang="en-AU" dirty="0"/>
          </a:p>
          <a:p>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3657888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a:xfrm>
            <a:off x="531406" y="567144"/>
            <a:ext cx="10090873" cy="683609"/>
          </a:xfrm>
        </p:spPr>
        <p:txBody>
          <a:bodyPr/>
          <a:lstStyle/>
          <a:p>
            <a:r>
              <a:rPr lang="en-AU" dirty="0"/>
              <a:t>Connected entity – control of a discretionary trust</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lnSpcReduction="10000"/>
          </a:bodyPr>
          <a:lstStyle/>
          <a:p>
            <a:r>
              <a:rPr lang="en-AU" dirty="0"/>
              <a:t>S 328-125 ITAA 1997</a:t>
            </a:r>
          </a:p>
          <a:p>
            <a:r>
              <a:rPr lang="en-AU" b="1" dirty="0"/>
              <a:t>Trustee control test</a:t>
            </a:r>
          </a:p>
          <a:p>
            <a:r>
              <a:rPr lang="en-AU" dirty="0"/>
              <a:t>An entity (the first entity ) controls a discretionary trust if a trustee of the trust acts, or could reasonably be expected to act, in accordance with the directions or wishes of the first entity, its affiliates, or the first entity together with its affiliates.</a:t>
            </a:r>
          </a:p>
          <a:p>
            <a:endParaRPr lang="en-AU" dirty="0"/>
          </a:p>
          <a:p>
            <a:r>
              <a:rPr lang="en-AU" b="1" dirty="0"/>
              <a:t>Distribution test</a:t>
            </a:r>
          </a:p>
          <a:p>
            <a:r>
              <a:rPr lang="en-AU" dirty="0"/>
              <a:t>For any of the four income years before the year in which the CGT event occurs the trustee of the trust paid to, or applied for the benefit of: the first entity; and/ or any of its affiliates, any of the income or capital of the trust; and:</a:t>
            </a:r>
          </a:p>
          <a:p>
            <a:pPr marL="285750" indent="-285750">
              <a:buFont typeface="Arial" panose="020B0604020202020204" pitchFamily="34" charset="0"/>
              <a:buChar char="•"/>
            </a:pPr>
            <a:r>
              <a:rPr lang="en-AU" dirty="0"/>
              <a:t>the percentage (the control percentage ) of the income or capital paid or applied is </a:t>
            </a:r>
            <a:r>
              <a:rPr lang="en-AU" b="1" dirty="0"/>
              <a:t>at least 40% </a:t>
            </a:r>
            <a:r>
              <a:rPr lang="en-AU" dirty="0"/>
              <a:t>of the total amount of income or capital paid or applied by the trustee for that year.</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1606081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46BFBDB0-45EB-1D66-643B-AB3788AE09BA}"/>
              </a:ext>
            </a:extLst>
          </p:cNvPr>
          <p:cNvSpPr txBox="1">
            <a:spLocks/>
          </p:cNvSpPr>
          <p:nvPr/>
        </p:nvSpPr>
        <p:spPr>
          <a:xfrm>
            <a:off x="531407" y="1834978"/>
            <a:ext cx="10564961" cy="3645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7200" b="1" dirty="0">
                <a:solidFill>
                  <a:schemeClr val="bg1"/>
                </a:solidFill>
              </a:rPr>
              <a:t>Who should prepare trust minute templates?</a:t>
            </a:r>
            <a:endParaRPr lang="en-AU" sz="7200" dirty="0"/>
          </a:p>
        </p:txBody>
      </p:sp>
    </p:spTree>
    <p:extLst>
      <p:ext uri="{BB962C8B-B14F-4D97-AF65-F5344CB8AC3E}">
        <p14:creationId xmlns:p14="http://schemas.microsoft.com/office/powerpoint/2010/main" val="183116532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18FFB22-8160-4F47-B6F2-6301D18220BF}"/>
              </a:ext>
            </a:extLst>
          </p:cNvPr>
          <p:cNvSpPr/>
          <p:nvPr/>
        </p:nvSpPr>
        <p:spPr>
          <a:xfrm>
            <a:off x="1240703" y="1640236"/>
            <a:ext cx="4486653" cy="45493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Accounting and Business Advisory</a:t>
            </a:r>
            <a:endParaRPr lang="en-AU" sz="1400" b="1" dirty="0"/>
          </a:p>
        </p:txBody>
      </p:sp>
      <p:sp>
        <p:nvSpPr>
          <p:cNvPr id="25" name="Rectangle: Rounded Corners 24">
            <a:extLst>
              <a:ext uri="{FF2B5EF4-FFF2-40B4-BE49-F238E27FC236}">
                <a16:creationId xmlns:a16="http://schemas.microsoft.com/office/drawing/2014/main" id="{6D8B2572-BCC3-4403-9397-3253C16598C5}"/>
              </a:ext>
            </a:extLst>
          </p:cNvPr>
          <p:cNvSpPr/>
          <p:nvPr/>
        </p:nvSpPr>
        <p:spPr>
          <a:xfrm>
            <a:off x="1240703" y="2249877"/>
            <a:ext cx="4486654" cy="3693723"/>
          </a:xfrm>
          <a:prstGeom prst="roundRect">
            <a:avLst>
              <a:gd name="adj" fmla="val 15849"/>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1200" dirty="0">
                <a:solidFill>
                  <a:srgbClr val="000000"/>
                </a:solidFill>
                <a:latin typeface="+mj-lt"/>
              </a:rPr>
              <a:t>Standard income distribution minutes created via Findex/ Nowinfinity for:</a:t>
            </a:r>
          </a:p>
          <a:p>
            <a:endParaRPr lang="en-AU" sz="1200" dirty="0">
              <a:solidFill>
                <a:srgbClr val="000000"/>
              </a:solidFill>
              <a:latin typeface="+mj-lt"/>
            </a:endParaRPr>
          </a:p>
          <a:p>
            <a:pPr marL="171450" indent="-171450">
              <a:buFont typeface="Arial" panose="020B0604020202020204" pitchFamily="34" charset="0"/>
              <a:buChar char="•"/>
            </a:pPr>
            <a:r>
              <a:rPr lang="en-AU" sz="1200" dirty="0">
                <a:solidFill>
                  <a:srgbClr val="000000"/>
                </a:solidFill>
                <a:latin typeface="+mj-lt"/>
              </a:rPr>
              <a:t>Discretionary trusts.</a:t>
            </a:r>
          </a:p>
          <a:p>
            <a:pPr marL="171450" indent="-171450">
              <a:buFont typeface="Arial" panose="020B0604020202020204" pitchFamily="34" charset="0"/>
              <a:buChar char="•"/>
            </a:pPr>
            <a:r>
              <a:rPr lang="en-AU" sz="1200" dirty="0">
                <a:solidFill>
                  <a:srgbClr val="000000"/>
                </a:solidFill>
                <a:latin typeface="+mj-lt"/>
              </a:rPr>
              <a:t>Unit trusts.</a:t>
            </a:r>
            <a:endParaRPr lang="en-AU" sz="1200" dirty="0">
              <a:solidFill>
                <a:schemeClr val="tx2"/>
              </a:solidFill>
              <a:latin typeface="+mj-lt"/>
            </a:endParaRPr>
          </a:p>
        </p:txBody>
      </p:sp>
      <p:sp>
        <p:nvSpPr>
          <p:cNvPr id="26" name="Rectangle: Rounded Corners 25">
            <a:extLst>
              <a:ext uri="{FF2B5EF4-FFF2-40B4-BE49-F238E27FC236}">
                <a16:creationId xmlns:a16="http://schemas.microsoft.com/office/drawing/2014/main" id="{1F3A2160-7932-4D93-8175-7C44BB9A6EAB}"/>
              </a:ext>
            </a:extLst>
          </p:cNvPr>
          <p:cNvSpPr/>
          <p:nvPr/>
        </p:nvSpPr>
        <p:spPr>
          <a:xfrm>
            <a:off x="6464645" y="1640236"/>
            <a:ext cx="4687327" cy="45493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Tax Advisory</a:t>
            </a:r>
            <a:endParaRPr lang="en-AU" sz="1400" b="1" dirty="0"/>
          </a:p>
        </p:txBody>
      </p:sp>
      <p:sp>
        <p:nvSpPr>
          <p:cNvPr id="27" name="Rectangle: Rounded Corners 26">
            <a:extLst>
              <a:ext uri="{FF2B5EF4-FFF2-40B4-BE49-F238E27FC236}">
                <a16:creationId xmlns:a16="http://schemas.microsoft.com/office/drawing/2014/main" id="{3FB22DBC-8486-40F9-9A86-465DA51978D5}"/>
              </a:ext>
            </a:extLst>
          </p:cNvPr>
          <p:cNvSpPr/>
          <p:nvPr/>
        </p:nvSpPr>
        <p:spPr>
          <a:xfrm>
            <a:off x="6464644" y="2275536"/>
            <a:ext cx="4687328" cy="3693724"/>
          </a:xfrm>
          <a:prstGeom prst="roundRect">
            <a:avLst>
              <a:gd name="adj" fmla="val 15849"/>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1100" dirty="0">
                <a:solidFill>
                  <a:schemeClr val="tx2"/>
                </a:solidFill>
              </a:rPr>
              <a:t>All other cases, common examples:</a:t>
            </a:r>
          </a:p>
          <a:p>
            <a:endParaRPr lang="en-AU" sz="1600" dirty="0">
              <a:solidFill>
                <a:schemeClr val="tx2"/>
              </a:solidFill>
            </a:endParaRPr>
          </a:p>
          <a:p>
            <a:pPr marL="171450" indent="-171450">
              <a:buFont typeface="Arial" panose="020B0604020202020204" pitchFamily="34" charset="0"/>
              <a:buChar char="•"/>
            </a:pPr>
            <a:r>
              <a:rPr lang="en-AU" sz="1100" dirty="0">
                <a:solidFill>
                  <a:schemeClr val="tx2"/>
                </a:solidFill>
              </a:rPr>
              <a:t>Trust instrument prepared externally from Findex/ Nowinfinity.</a:t>
            </a:r>
          </a:p>
          <a:p>
            <a:pPr marL="171450" indent="-171450">
              <a:buFont typeface="Arial" panose="020B0604020202020204" pitchFamily="34" charset="0"/>
              <a:buChar char="•"/>
            </a:pPr>
            <a:r>
              <a:rPr lang="en-AU" sz="1100" dirty="0">
                <a:solidFill>
                  <a:schemeClr val="tx2"/>
                </a:solidFill>
              </a:rPr>
              <a:t>Where the income and capital beneficiaries are a different group of persons.</a:t>
            </a:r>
          </a:p>
          <a:p>
            <a:pPr marL="171450" indent="-171450">
              <a:buFont typeface="Arial" panose="020B0604020202020204" pitchFamily="34" charset="0"/>
              <a:buChar char="•"/>
            </a:pPr>
            <a:r>
              <a:rPr lang="en-AU" sz="1100" dirty="0">
                <a:solidFill>
                  <a:schemeClr val="tx2"/>
                </a:solidFill>
              </a:rPr>
              <a:t>Wanting to adopt an alternative definition of income.</a:t>
            </a:r>
          </a:p>
          <a:p>
            <a:pPr marL="171450" indent="-171450">
              <a:buFont typeface="Arial" panose="020B0604020202020204" pitchFamily="34" charset="0"/>
              <a:buChar char="•"/>
            </a:pPr>
            <a:r>
              <a:rPr lang="en-AU" sz="1100" dirty="0">
                <a:solidFill>
                  <a:schemeClr val="tx2"/>
                </a:solidFill>
              </a:rPr>
              <a:t>Vesting minutes.</a:t>
            </a:r>
          </a:p>
          <a:p>
            <a:pPr marL="171450" indent="-171450">
              <a:buFont typeface="Arial" panose="020B0604020202020204" pitchFamily="34" charset="0"/>
              <a:buChar char="•"/>
            </a:pPr>
            <a:r>
              <a:rPr lang="en-AU" sz="1100" dirty="0">
                <a:solidFill>
                  <a:schemeClr val="tx2"/>
                </a:solidFill>
              </a:rPr>
              <a:t>Capital distribution minutes.</a:t>
            </a:r>
          </a:p>
          <a:p>
            <a:pPr marL="171450" indent="-171450">
              <a:buFont typeface="Arial" panose="020B0604020202020204" pitchFamily="34" charset="0"/>
              <a:buChar char="•"/>
            </a:pPr>
            <a:r>
              <a:rPr lang="en-AU" sz="1100" dirty="0">
                <a:solidFill>
                  <a:schemeClr val="tx2"/>
                </a:solidFill>
              </a:rPr>
              <a:t>Nominating ‘Chosen Beneficiaries’ for PP averaging and FMDs.</a:t>
            </a:r>
          </a:p>
          <a:p>
            <a:pPr marL="171450" indent="-171450">
              <a:buFont typeface="Arial" panose="020B0604020202020204" pitchFamily="34" charset="0"/>
              <a:buChar char="•"/>
            </a:pPr>
            <a:r>
              <a:rPr lang="en-AU" sz="1100" dirty="0">
                <a:solidFill>
                  <a:schemeClr val="tx2"/>
                </a:solidFill>
              </a:rPr>
              <a:t>Trust created under a will (e.g. testamentary trust).</a:t>
            </a:r>
          </a:p>
          <a:p>
            <a:pPr marL="171450" indent="-171450">
              <a:buFont typeface="Arial" panose="020B0604020202020204" pitchFamily="34" charset="0"/>
              <a:buChar char="•"/>
            </a:pPr>
            <a:r>
              <a:rPr lang="en-AU" sz="1100" dirty="0">
                <a:solidFill>
                  <a:schemeClr val="tx2"/>
                </a:solidFill>
              </a:rPr>
              <a:t>Bare trust instrument.</a:t>
            </a:r>
          </a:p>
          <a:p>
            <a:pPr marL="171450" indent="-171450">
              <a:buFont typeface="Arial" panose="020B0604020202020204" pitchFamily="34" charset="0"/>
              <a:buChar char="•"/>
            </a:pPr>
            <a:r>
              <a:rPr lang="en-AU" sz="1100" dirty="0">
                <a:solidFill>
                  <a:schemeClr val="tx2"/>
                </a:solidFill>
              </a:rPr>
              <a:t>Declaration of trust (non-deed, informal).</a:t>
            </a:r>
          </a:p>
          <a:p>
            <a:pPr marL="171450" indent="-171450">
              <a:buFont typeface="Arial" panose="020B0604020202020204" pitchFamily="34" charset="0"/>
              <a:buChar char="•"/>
            </a:pPr>
            <a:r>
              <a:rPr lang="en-AU" sz="1100" dirty="0">
                <a:solidFill>
                  <a:schemeClr val="tx2"/>
                </a:solidFill>
              </a:rPr>
              <a:t>Trusts created by statute (statutory trusts) or court order (constructive trusts, resulting trusts or funds held on trust from court-approved settlements).</a:t>
            </a:r>
          </a:p>
          <a:p>
            <a:pPr marL="171450" indent="-171450">
              <a:buFont typeface="Arial" panose="020B0604020202020204" pitchFamily="34" charset="0"/>
              <a:buChar char="•"/>
            </a:pPr>
            <a:r>
              <a:rPr lang="en-AU" sz="1100" dirty="0">
                <a:solidFill>
                  <a:schemeClr val="tx2"/>
                </a:solidFill>
              </a:rPr>
              <a:t>Charitable trusts (e.g. established under a charity’s constitution).</a:t>
            </a:r>
          </a:p>
          <a:p>
            <a:pPr marL="628650" lvl="1" indent="-171450">
              <a:buFont typeface="Arial" panose="020B0604020202020204" pitchFamily="34" charset="0"/>
              <a:buChar char="•"/>
            </a:pPr>
            <a:endParaRPr lang="en-AU" sz="1200" dirty="0">
              <a:solidFill>
                <a:schemeClr val="tx2"/>
              </a:solidFill>
            </a:endParaRPr>
          </a:p>
        </p:txBody>
      </p:sp>
      <p:sp>
        <p:nvSpPr>
          <p:cNvPr id="5" name="Content Placeholder 4">
            <a:extLst>
              <a:ext uri="{FF2B5EF4-FFF2-40B4-BE49-F238E27FC236}">
                <a16:creationId xmlns:a16="http://schemas.microsoft.com/office/drawing/2014/main" id="{1860BDE4-BEE8-4198-B2A1-EBDED69BB8AD}"/>
              </a:ext>
            </a:extLst>
          </p:cNvPr>
          <p:cNvSpPr>
            <a:spLocks noGrp="1"/>
          </p:cNvSpPr>
          <p:nvPr>
            <p:ph sz="quarter" idx="11"/>
          </p:nvPr>
        </p:nvSpPr>
        <p:spPr/>
        <p:txBody>
          <a:bodyPr/>
          <a:lstStyle/>
          <a:p>
            <a:r>
              <a:rPr lang="en-AU" dirty="0"/>
              <a:t>Who should prepare trust minute templates?</a:t>
            </a:r>
          </a:p>
          <a:p>
            <a:endParaRPr lang="en-AU" dirty="0"/>
          </a:p>
        </p:txBody>
      </p:sp>
    </p:spTree>
    <p:extLst>
      <p:ext uri="{BB962C8B-B14F-4D97-AF65-F5344CB8AC3E}">
        <p14:creationId xmlns:p14="http://schemas.microsoft.com/office/powerpoint/2010/main" val="397355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18FFB22-8160-4F47-B6F2-6301D18220BF}"/>
              </a:ext>
            </a:extLst>
          </p:cNvPr>
          <p:cNvSpPr/>
          <p:nvPr/>
        </p:nvSpPr>
        <p:spPr>
          <a:xfrm>
            <a:off x="1240703" y="1640236"/>
            <a:ext cx="4486653" cy="45493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Accounting and Business Advisory</a:t>
            </a:r>
            <a:endParaRPr lang="en-AU" sz="1400" b="1" dirty="0"/>
          </a:p>
        </p:txBody>
      </p:sp>
      <p:sp>
        <p:nvSpPr>
          <p:cNvPr id="25" name="Rectangle: Rounded Corners 24">
            <a:extLst>
              <a:ext uri="{FF2B5EF4-FFF2-40B4-BE49-F238E27FC236}">
                <a16:creationId xmlns:a16="http://schemas.microsoft.com/office/drawing/2014/main" id="{6D8B2572-BCC3-4403-9397-3253C16598C5}"/>
              </a:ext>
            </a:extLst>
          </p:cNvPr>
          <p:cNvSpPr/>
          <p:nvPr/>
        </p:nvSpPr>
        <p:spPr>
          <a:xfrm>
            <a:off x="1240703" y="2249877"/>
            <a:ext cx="4486654" cy="3693723"/>
          </a:xfrm>
          <a:prstGeom prst="roundRect">
            <a:avLst>
              <a:gd name="adj" fmla="val 15849"/>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1200" dirty="0">
                <a:solidFill>
                  <a:srgbClr val="000000"/>
                </a:solidFill>
                <a:latin typeface="+mj-lt"/>
              </a:rPr>
              <a:t>Can be done for all cases.</a:t>
            </a:r>
            <a:endParaRPr lang="en-AU" sz="1200" dirty="0">
              <a:solidFill>
                <a:schemeClr val="tx2"/>
              </a:solidFill>
              <a:latin typeface="+mj-lt"/>
            </a:endParaRPr>
          </a:p>
        </p:txBody>
      </p:sp>
      <p:sp>
        <p:nvSpPr>
          <p:cNvPr id="26" name="Rectangle: Rounded Corners 25">
            <a:extLst>
              <a:ext uri="{FF2B5EF4-FFF2-40B4-BE49-F238E27FC236}">
                <a16:creationId xmlns:a16="http://schemas.microsoft.com/office/drawing/2014/main" id="{1F3A2160-7932-4D93-8175-7C44BB9A6EAB}"/>
              </a:ext>
            </a:extLst>
          </p:cNvPr>
          <p:cNvSpPr/>
          <p:nvPr/>
        </p:nvSpPr>
        <p:spPr>
          <a:xfrm>
            <a:off x="6464645" y="1640236"/>
            <a:ext cx="4687327" cy="45493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Tax Advisory</a:t>
            </a:r>
            <a:endParaRPr lang="en-AU" sz="1400" b="1" dirty="0"/>
          </a:p>
        </p:txBody>
      </p:sp>
      <p:sp>
        <p:nvSpPr>
          <p:cNvPr id="27" name="Rectangle: Rounded Corners 26">
            <a:extLst>
              <a:ext uri="{FF2B5EF4-FFF2-40B4-BE49-F238E27FC236}">
                <a16:creationId xmlns:a16="http://schemas.microsoft.com/office/drawing/2014/main" id="{3FB22DBC-8486-40F9-9A86-465DA51978D5}"/>
              </a:ext>
            </a:extLst>
          </p:cNvPr>
          <p:cNvSpPr/>
          <p:nvPr/>
        </p:nvSpPr>
        <p:spPr>
          <a:xfrm>
            <a:off x="6464644" y="2275536"/>
            <a:ext cx="4687328" cy="3693724"/>
          </a:xfrm>
          <a:prstGeom prst="roundRect">
            <a:avLst>
              <a:gd name="adj" fmla="val 15849"/>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1200" dirty="0">
                <a:solidFill>
                  <a:schemeClr val="tx2"/>
                </a:solidFill>
              </a:rPr>
              <a:t>Should consult tax advisory where:</a:t>
            </a:r>
          </a:p>
          <a:p>
            <a:pPr marL="171450" indent="-171450">
              <a:buFont typeface="Arial" panose="020B0604020202020204" pitchFamily="34" charset="0"/>
              <a:buChar char="•"/>
            </a:pPr>
            <a:endParaRPr lang="en-AU" sz="1200" dirty="0">
              <a:solidFill>
                <a:schemeClr val="tx2"/>
              </a:solidFill>
            </a:endParaRPr>
          </a:p>
          <a:p>
            <a:pPr marL="171450" indent="-171450">
              <a:buFont typeface="Arial" panose="020B0604020202020204" pitchFamily="34" charset="0"/>
              <a:buChar char="•"/>
            </a:pPr>
            <a:r>
              <a:rPr lang="en-AU" sz="1200" dirty="0">
                <a:solidFill>
                  <a:schemeClr val="tx2"/>
                </a:solidFill>
              </a:rPr>
              <a:t>there is a requirement to depart from any standard income definition for the purposes of the current income year; and</a:t>
            </a:r>
          </a:p>
          <a:p>
            <a:pPr marL="171450" indent="-171450">
              <a:buFont typeface="Arial" panose="020B0604020202020204" pitchFamily="34" charset="0"/>
              <a:buChar char="•"/>
            </a:pPr>
            <a:endParaRPr lang="en-AU" sz="1200" dirty="0">
              <a:solidFill>
                <a:schemeClr val="tx2"/>
              </a:solidFill>
            </a:endParaRPr>
          </a:p>
          <a:p>
            <a:pPr marL="171450" indent="-171450">
              <a:buFont typeface="Arial" panose="020B0604020202020204" pitchFamily="34" charset="0"/>
              <a:buChar char="•"/>
            </a:pPr>
            <a:r>
              <a:rPr lang="en-AU" sz="1200" dirty="0">
                <a:solidFill>
                  <a:schemeClr val="tx2"/>
                </a:solidFill>
              </a:rPr>
              <a:t>the trust distributions have other material tax consequences that should involve Tax Advisory oversight.</a:t>
            </a:r>
          </a:p>
          <a:p>
            <a:pPr marL="171450" indent="-171450">
              <a:buFont typeface="Arial" panose="020B0604020202020204" pitchFamily="34" charset="0"/>
              <a:buChar char="•"/>
            </a:pPr>
            <a:endParaRPr lang="en-AU" sz="1200" dirty="0">
              <a:solidFill>
                <a:schemeClr val="tx2"/>
              </a:solidFill>
            </a:endParaRPr>
          </a:p>
          <a:p>
            <a:pPr marL="171450" indent="-171450">
              <a:buFont typeface="Arial" panose="020B0604020202020204" pitchFamily="34" charset="0"/>
              <a:buChar char="•"/>
            </a:pPr>
            <a:endParaRPr lang="en-AU" sz="1200" dirty="0">
              <a:solidFill>
                <a:schemeClr val="tx2"/>
              </a:solidFill>
            </a:endParaRPr>
          </a:p>
          <a:p>
            <a:pPr marL="628650" lvl="1" indent="-171450">
              <a:buFont typeface="Arial" panose="020B0604020202020204" pitchFamily="34" charset="0"/>
              <a:buChar char="•"/>
            </a:pPr>
            <a:endParaRPr lang="en-AU" sz="1200" dirty="0">
              <a:solidFill>
                <a:schemeClr val="tx2"/>
              </a:solidFill>
            </a:endParaRPr>
          </a:p>
        </p:txBody>
      </p:sp>
      <p:sp>
        <p:nvSpPr>
          <p:cNvPr id="5" name="Content Placeholder 4">
            <a:extLst>
              <a:ext uri="{FF2B5EF4-FFF2-40B4-BE49-F238E27FC236}">
                <a16:creationId xmlns:a16="http://schemas.microsoft.com/office/drawing/2014/main" id="{1860BDE4-BEE8-4198-B2A1-EBDED69BB8AD}"/>
              </a:ext>
            </a:extLst>
          </p:cNvPr>
          <p:cNvSpPr>
            <a:spLocks noGrp="1"/>
          </p:cNvSpPr>
          <p:nvPr>
            <p:ph sz="quarter" idx="11"/>
          </p:nvPr>
        </p:nvSpPr>
        <p:spPr/>
        <p:txBody>
          <a:bodyPr/>
          <a:lstStyle/>
          <a:p>
            <a:r>
              <a:rPr lang="en-AU" dirty="0"/>
              <a:t>Annual population of trust minute templates</a:t>
            </a:r>
          </a:p>
          <a:p>
            <a:endParaRPr lang="en-AU" dirty="0"/>
          </a:p>
        </p:txBody>
      </p:sp>
    </p:spTree>
    <p:extLst>
      <p:ext uri="{BB962C8B-B14F-4D97-AF65-F5344CB8AC3E}">
        <p14:creationId xmlns:p14="http://schemas.microsoft.com/office/powerpoint/2010/main" val="3804364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BDE2002-0CB3-4836-9F9F-3852251D3C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7486" y="2082800"/>
            <a:ext cx="3057853" cy="2100262"/>
          </a:xfrm>
          <a:prstGeom prst="rect">
            <a:avLst/>
          </a:prstGeom>
        </p:spPr>
      </p:pic>
      <p:sp>
        <p:nvSpPr>
          <p:cNvPr id="8" name="Content Placeholder 3">
            <a:extLst>
              <a:ext uri="{FF2B5EF4-FFF2-40B4-BE49-F238E27FC236}">
                <a16:creationId xmlns:a16="http://schemas.microsoft.com/office/drawing/2014/main" id="{B03ECF45-ECC0-4CD1-8E82-E5582C4DDCCF}"/>
              </a:ext>
            </a:extLst>
          </p:cNvPr>
          <p:cNvSpPr txBox="1">
            <a:spLocks/>
          </p:cNvSpPr>
          <p:nvPr/>
        </p:nvSpPr>
        <p:spPr>
          <a:xfrm>
            <a:off x="6484286" y="2646129"/>
            <a:ext cx="3344468" cy="109401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32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32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32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32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0">
                <a:solidFill>
                  <a:schemeClr val="bg2"/>
                </a:solidFill>
                <a:latin typeface="Arial Black" panose="020B0A04020102020204" pitchFamily="34" charset="0"/>
              </a:rPr>
              <a:t>Q</a:t>
            </a:r>
            <a:r>
              <a:rPr lang="en-US" sz="5000">
                <a:solidFill>
                  <a:schemeClr val="bg2"/>
                </a:solidFill>
              </a:rPr>
              <a:t>&amp;</a:t>
            </a:r>
            <a:r>
              <a:rPr lang="en-US" sz="8000">
                <a:solidFill>
                  <a:schemeClr val="bg2"/>
                </a:solidFill>
                <a:latin typeface="Arial Black" panose="020B0A04020102020204" pitchFamily="34" charset="0"/>
              </a:rPr>
              <a:t>A</a:t>
            </a:r>
            <a:endParaRPr lang="en-AU" sz="8000">
              <a:solidFill>
                <a:schemeClr val="bg2"/>
              </a:solidFill>
              <a:latin typeface="Arial Black" panose="020B0A04020102020204" pitchFamily="34" charset="0"/>
            </a:endParaRPr>
          </a:p>
        </p:txBody>
      </p:sp>
      <p:cxnSp>
        <p:nvCxnSpPr>
          <p:cNvPr id="9" name="Straight Connector 8">
            <a:extLst>
              <a:ext uri="{FF2B5EF4-FFF2-40B4-BE49-F238E27FC236}">
                <a16:creationId xmlns:a16="http://schemas.microsoft.com/office/drawing/2014/main" id="{25523949-A5D1-40BA-9185-96D4E18C3721}"/>
              </a:ext>
            </a:extLst>
          </p:cNvPr>
          <p:cNvCxnSpPr>
            <a:cxnSpLocks/>
          </p:cNvCxnSpPr>
          <p:nvPr/>
        </p:nvCxnSpPr>
        <p:spPr>
          <a:xfrm>
            <a:off x="6662086" y="3860814"/>
            <a:ext cx="1143000"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916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52F3E1-C5CD-497B-83CE-80D95598BADA}"/>
              </a:ext>
            </a:extLst>
          </p:cNvPr>
          <p:cNvSpPr txBox="1">
            <a:spLocks/>
          </p:cNvSpPr>
          <p:nvPr/>
        </p:nvSpPr>
        <p:spPr>
          <a:xfrm>
            <a:off x="473354" y="1825625"/>
            <a:ext cx="11089996" cy="38207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200" dirty="0"/>
              <a:t>Findex (Aust) Pty Ltd ABN 84 006 466 351 is owned by Findex Group Ltd (Findex)</a:t>
            </a:r>
          </a:p>
          <a:p>
            <a:pPr marL="0" indent="0">
              <a:buNone/>
            </a:pPr>
            <a:r>
              <a:rPr lang="en-AU" sz="1200" dirty="0"/>
              <a:t>While all reasonable care is taken in the preparation of the material in this presentation, to the extent allowed by legislation Findex accept no liability whatsoever for reliance on it. All opinions, conclusions, forecasts or recommendations are reasonably held at the time of compilation but are subject to change without notice. Findex assumes no obligation to update this presentation after it has been issued. You should seek professional advice before acting on any material.</a:t>
            </a:r>
          </a:p>
          <a:p>
            <a:pPr marL="0" indent="0">
              <a:buNone/>
            </a:pPr>
            <a:r>
              <a:rPr lang="en-AU" sz="1200" dirty="0"/>
              <a:t>This document contains general information and is also not intended to constitute legal or taxation advice. If you need legal or taxation advice, we recommend you speak to a qualified adviser.</a:t>
            </a:r>
          </a:p>
          <a:p>
            <a:pPr marL="0" indent="0">
              <a:buNone/>
            </a:pPr>
            <a:r>
              <a:rPr lang="en-US" sz="1200" dirty="0"/>
              <a:t>The title ‘Partner’ conveys that the person is a senior member within their respective division, and is among the group of persons who hold an equity interest (shareholder) in its parent entity, Findex Group Limited. The only professional service offering which is conducted by a partnership is external audit, conducted via the Crowe Australasia external audit division and Unison SMSF Audit. All other professional services offered by Findex Group Limited are conducted by a privately owned </a:t>
            </a:r>
            <a:r>
              <a:rPr lang="en-US" sz="1200" dirty="0" err="1"/>
              <a:t>organisation</a:t>
            </a:r>
            <a:r>
              <a:rPr lang="en-US" sz="1200" dirty="0"/>
              <a:t> and/or its subsidiaries.</a:t>
            </a:r>
          </a:p>
          <a:p>
            <a:pPr marL="0" indent="0">
              <a:buNone/>
            </a:pPr>
            <a:r>
              <a:rPr lang="en-AU" sz="1200" dirty="0"/>
              <a:t>© Findex Group Limited </a:t>
            </a:r>
            <a:fld id="{90454730-BF4E-46FA-B4CC-C53F758F5062}" type="datetimeyyyy">
              <a:rPr lang="en-AU" sz="1200" smtClean="0"/>
              <a:t>2025</a:t>
            </a:fld>
            <a:r>
              <a:rPr lang="en-AU" sz="1200" dirty="0"/>
              <a:t>. All rights reserved.</a:t>
            </a:r>
          </a:p>
          <a:p>
            <a:pPr marL="0" indent="0" algn="l">
              <a:buNone/>
            </a:pPr>
            <a:r>
              <a:rPr lang="en-AU" sz="1200" b="0" i="0" dirty="0">
                <a:effectLst/>
                <a:latin typeface="arial" panose="020B0604020202020204" pitchFamily="34" charset="0"/>
              </a:rPr>
              <a:t>Some of the Findex personnel involved in preparing this document may be members of a professional scheme approved under Professional Standards Legislation such that their occupational liability is limited under that Legislation. To the extent that applies, the following disclaimer applies to them. If you have any questions about the applicability of Professional Standards Legislation to Findex's personnel involved in preparing this document, please speak to your Findex adviser.  </a:t>
            </a:r>
          </a:p>
          <a:p>
            <a:pPr marL="0" indent="0" algn="l">
              <a:buNone/>
            </a:pPr>
            <a:r>
              <a:rPr lang="en-AU" sz="1200" b="0" i="0" dirty="0">
                <a:effectLst/>
                <a:latin typeface="arial" panose="020B0604020202020204" pitchFamily="34" charset="0"/>
              </a:rPr>
              <a:t>Liability limited by a scheme approved under Professional Standards Legislation.</a:t>
            </a:r>
          </a:p>
          <a:p>
            <a:pPr marL="0" indent="0">
              <a:buNone/>
            </a:pPr>
            <a:endParaRPr lang="en-AU" sz="1200" dirty="0"/>
          </a:p>
        </p:txBody>
      </p:sp>
      <p:cxnSp>
        <p:nvCxnSpPr>
          <p:cNvPr id="5" name="Straight Connector 4">
            <a:extLst>
              <a:ext uri="{FF2B5EF4-FFF2-40B4-BE49-F238E27FC236}">
                <a16:creationId xmlns:a16="http://schemas.microsoft.com/office/drawing/2014/main" id="{946D81A4-B313-4C19-A083-2839B88706CD}"/>
              </a:ext>
            </a:extLst>
          </p:cNvPr>
          <p:cNvCxnSpPr>
            <a:cxnSpLocks/>
          </p:cNvCxnSpPr>
          <p:nvPr/>
        </p:nvCxnSpPr>
        <p:spPr>
          <a:xfrm>
            <a:off x="603573" y="1168127"/>
            <a:ext cx="6365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6" name="Title 93">
            <a:extLst>
              <a:ext uri="{FF2B5EF4-FFF2-40B4-BE49-F238E27FC236}">
                <a16:creationId xmlns:a16="http://schemas.microsoft.com/office/drawing/2014/main" id="{CA25848B-3F6D-403E-A13E-5BD2A134F37B}"/>
              </a:ext>
            </a:extLst>
          </p:cNvPr>
          <p:cNvSpPr txBox="1">
            <a:spLocks/>
          </p:cNvSpPr>
          <p:nvPr/>
        </p:nvSpPr>
        <p:spPr>
          <a:xfrm>
            <a:off x="473354" y="573872"/>
            <a:ext cx="11567229" cy="5204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Disclaimer</a:t>
            </a:r>
            <a:endParaRPr lang="pt-BR" sz="1600" b="1" dirty="0">
              <a:solidFill>
                <a:schemeClr val="tx2">
                  <a:lumMod val="10000"/>
                  <a:lumOff val="90000"/>
                </a:schemeClr>
              </a:solidFill>
            </a:endParaRPr>
          </a:p>
        </p:txBody>
      </p:sp>
      <p:sp>
        <p:nvSpPr>
          <p:cNvPr id="2" name="TextBox 1">
            <a:extLst>
              <a:ext uri="{FF2B5EF4-FFF2-40B4-BE49-F238E27FC236}">
                <a16:creationId xmlns:a16="http://schemas.microsoft.com/office/drawing/2014/main" id="{F9701D65-8A82-C7B7-053D-B02300208D6E}"/>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Tree>
    <p:extLst>
      <p:ext uri="{BB962C8B-B14F-4D97-AF65-F5344CB8AC3E}">
        <p14:creationId xmlns:p14="http://schemas.microsoft.com/office/powerpoint/2010/main" val="1516544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‘Income of the trust estate’</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4"/>
            <a:ext cx="10090873" cy="4024917"/>
          </a:xfrm>
        </p:spPr>
        <p:txBody>
          <a:bodyPr/>
          <a:lstStyle/>
          <a:p>
            <a:r>
              <a:rPr lang="en-AU" sz="2400" dirty="0"/>
              <a:t>Section 97(1) of the ITAA 1936 assesses a beneficiary presently entitled to a share of the </a:t>
            </a:r>
            <a:r>
              <a:rPr lang="en-AU" sz="2400" b="1" dirty="0"/>
              <a:t>income of a trust estate </a:t>
            </a:r>
            <a:r>
              <a:rPr lang="en-AU" sz="2400" dirty="0"/>
              <a:t>on "</a:t>
            </a:r>
            <a:r>
              <a:rPr lang="en-AU" sz="2400" b="1" dirty="0"/>
              <a:t>so much of that share of the net income of the trust estate</a:t>
            </a:r>
            <a:r>
              <a:rPr lang="en-AU" sz="2400" dirty="0"/>
              <a:t>" as is attributable to them.</a:t>
            </a:r>
          </a:p>
          <a:p>
            <a:endParaRPr lang="en-AU" sz="2400" dirty="0"/>
          </a:p>
          <a:p>
            <a:r>
              <a:rPr lang="en-AU" sz="2400" dirty="0"/>
              <a:t>The term “</a:t>
            </a:r>
            <a:r>
              <a:rPr lang="en-AU" sz="2400" b="1" dirty="0"/>
              <a:t>net income</a:t>
            </a:r>
            <a:r>
              <a:rPr lang="en-AU" sz="2400" dirty="0"/>
              <a:t>” is defined in s 95(1) of the ITAA 1936 as "taxable income", calculated under tax law. </a:t>
            </a:r>
          </a:p>
          <a:p>
            <a:endParaRPr lang="en-AU" sz="2400" dirty="0"/>
          </a:p>
        </p:txBody>
      </p:sp>
    </p:spTree>
    <p:extLst>
      <p:ext uri="{BB962C8B-B14F-4D97-AF65-F5344CB8AC3E}">
        <p14:creationId xmlns:p14="http://schemas.microsoft.com/office/powerpoint/2010/main" val="3760360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sz="2800" i="1" dirty="0"/>
              <a:t>FC of T v Bamford </a:t>
            </a:r>
            <a:r>
              <a:rPr lang="en-AU" sz="2800" dirty="0">
                <a:hlinkClick r:id="rId2"/>
              </a:rPr>
              <a:t>(2010) 240 CLR 481</a:t>
            </a:r>
            <a:endParaRPr lang="en-AU" sz="2800" dirty="0"/>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4"/>
            <a:ext cx="10732706" cy="4041101"/>
          </a:xfrm>
        </p:spPr>
        <p:txBody>
          <a:bodyPr>
            <a:normAutofit fontScale="92500" lnSpcReduction="10000"/>
          </a:bodyPr>
          <a:lstStyle/>
          <a:p>
            <a:r>
              <a:rPr lang="en-AU" sz="2400" dirty="0"/>
              <a:t>“Income of the trust estate” is to be determined by trust law (including any definition in the trust deed) and is not synonymous with “net income” as defined in s 95.</a:t>
            </a:r>
          </a:p>
          <a:p>
            <a:endParaRPr lang="en-AU" sz="2400" dirty="0"/>
          </a:p>
          <a:p>
            <a:r>
              <a:rPr lang="en-AU" sz="2400" dirty="0"/>
              <a:t>The High Court stated at para [36]:</a:t>
            </a:r>
          </a:p>
          <a:p>
            <a:endParaRPr lang="en-AU" sz="2400" dirty="0"/>
          </a:p>
          <a:p>
            <a:pPr lvl="1"/>
            <a:r>
              <a:rPr lang="en-AU" sz="1700" dirty="0"/>
              <a:t>The very juxtaposition within s 97(1) of the defined expression 'net income of the trust estate' and the undefined expression 'the income of the trust estate' suggests that the latter has a content found in the general law of trusts, upon which Div 6 then operates. [emphasis added]</a:t>
            </a:r>
          </a:p>
          <a:p>
            <a:endParaRPr lang="en-AU" sz="2400" dirty="0"/>
          </a:p>
          <a:p>
            <a:r>
              <a:rPr lang="en-AU" sz="2400" dirty="0"/>
              <a:t>The Court also confirmed that if the deed validly defines income (e.g. to include capital gains), that definition governs the calculation of beneficiaries’ shares for tax purposes.</a:t>
            </a:r>
          </a:p>
        </p:txBody>
      </p:sp>
    </p:spTree>
    <p:extLst>
      <p:ext uri="{BB962C8B-B14F-4D97-AF65-F5344CB8AC3E}">
        <p14:creationId xmlns:p14="http://schemas.microsoft.com/office/powerpoint/2010/main" val="971356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sz="2800" i="1" dirty="0"/>
              <a:t>FC of T v Bamford </a:t>
            </a:r>
            <a:r>
              <a:rPr lang="en-AU" sz="2800" dirty="0">
                <a:hlinkClick r:id="rId2"/>
              </a:rPr>
              <a:t>(2010) 240 CLR 481</a:t>
            </a:r>
            <a:endParaRPr lang="en-AU" sz="2800" dirty="0"/>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a:xfrm>
            <a:off x="531407" y="1825624"/>
            <a:ext cx="10732706" cy="4041101"/>
          </a:xfrm>
        </p:spPr>
        <p:txBody>
          <a:bodyPr>
            <a:normAutofit fontScale="92500" lnSpcReduction="10000"/>
          </a:bodyPr>
          <a:lstStyle/>
          <a:p>
            <a:r>
              <a:rPr lang="en-AU" sz="2400" b="1" dirty="0"/>
              <a:t>Application of Bamford</a:t>
            </a:r>
          </a:p>
          <a:p>
            <a:endParaRPr lang="en-AU" sz="2400" b="1" dirty="0"/>
          </a:p>
          <a:p>
            <a:r>
              <a:rPr lang="en-AU" sz="2400" dirty="0"/>
              <a:t>The phrase “that share” in s 97(1) refers to the proportion of the trust law income to which the beneficiary is presently entitled.</a:t>
            </a:r>
          </a:p>
          <a:p>
            <a:endParaRPr lang="en-AU" sz="2400" dirty="0"/>
          </a:p>
          <a:p>
            <a:r>
              <a:rPr lang="en-AU" sz="2400" dirty="0"/>
              <a:t>That proportion is then applied to the trust's s 95 “net income” to determine the assessable amount.</a:t>
            </a:r>
          </a:p>
          <a:p>
            <a:endParaRPr lang="en-AU" sz="2400" dirty="0"/>
          </a:p>
          <a:p>
            <a:r>
              <a:rPr lang="en-AU" sz="2400" dirty="0"/>
              <a:t>This approach was labelled the “</a:t>
            </a:r>
            <a:r>
              <a:rPr lang="en-AU" sz="2400" b="1" dirty="0"/>
              <a:t>proportionate view</a:t>
            </a:r>
            <a:r>
              <a:rPr lang="en-AU" sz="2400" dirty="0"/>
              <a:t>”: the tax liability is not linked to the amount of trust income the beneficiary receives, but to their proportionate entitlement to trust income.</a:t>
            </a:r>
          </a:p>
        </p:txBody>
      </p:sp>
    </p:spTree>
    <p:extLst>
      <p:ext uri="{BB962C8B-B14F-4D97-AF65-F5344CB8AC3E}">
        <p14:creationId xmlns:p14="http://schemas.microsoft.com/office/powerpoint/2010/main" val="75228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Meaning of ‘present entitlement’</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lstStyle/>
          <a:p>
            <a:r>
              <a:rPr lang="en-AU" dirty="0"/>
              <a:t>Not defined in legislation, but referred to in ITAA 1936 s 97(1) -</a:t>
            </a:r>
          </a:p>
          <a:p>
            <a:endParaRPr lang="en-AU" dirty="0"/>
          </a:p>
          <a:p>
            <a:r>
              <a:rPr lang="en-AU" dirty="0"/>
              <a:t>Where a beneficiary of a trust estate is </a:t>
            </a:r>
            <a:r>
              <a:rPr lang="en-AU" b="1" dirty="0"/>
              <a:t>presently entitled</a:t>
            </a:r>
            <a:r>
              <a:rPr lang="en-AU" dirty="0"/>
              <a:t> to a share of the income of the trust estate, and is not under any legal disability, the beneficiary is assessed on that share.</a:t>
            </a:r>
          </a:p>
          <a:p>
            <a:endParaRPr lang="en-AU" dirty="0"/>
          </a:p>
          <a:p>
            <a:r>
              <a:rPr lang="en-AU" dirty="0"/>
              <a:t>Present entitlement requires:</a:t>
            </a:r>
          </a:p>
          <a:p>
            <a:pPr marL="285750" indent="-285750">
              <a:buFont typeface="Arial" panose="020B0604020202020204" pitchFamily="34" charset="0"/>
              <a:buChar char="•"/>
            </a:pPr>
            <a:r>
              <a:rPr lang="en-AU" dirty="0"/>
              <a:t>An identifiable amount of income has come into existence by year-end</a:t>
            </a:r>
          </a:p>
          <a:p>
            <a:pPr marL="285750" indent="-285750">
              <a:buFont typeface="Arial" panose="020B0604020202020204" pitchFamily="34" charset="0"/>
              <a:buChar char="•"/>
            </a:pPr>
            <a:r>
              <a:rPr lang="en-AU" dirty="0"/>
              <a:t>The beneficiary has a right to demand immediate payment (or enjoyment) of that income</a:t>
            </a:r>
          </a:p>
          <a:p>
            <a:pPr marL="285750" indent="-285750">
              <a:buFont typeface="Arial" panose="020B0604020202020204" pitchFamily="34" charset="0"/>
              <a:buChar char="•"/>
            </a:pPr>
            <a:r>
              <a:rPr lang="en-AU" dirty="0"/>
              <a:t>The entitlement is not defeasible or contingent on future events</a:t>
            </a:r>
          </a:p>
          <a:p>
            <a:endParaRPr lang="en-AU" dirty="0"/>
          </a:p>
          <a:p>
            <a:endParaRPr lang="en-AU" dirty="0"/>
          </a:p>
        </p:txBody>
      </p:sp>
    </p:spTree>
    <p:extLst>
      <p:ext uri="{BB962C8B-B14F-4D97-AF65-F5344CB8AC3E}">
        <p14:creationId xmlns:p14="http://schemas.microsoft.com/office/powerpoint/2010/main" val="1930546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201531-6C57-4811-9543-F5EE84AFC31E}"/>
              </a:ext>
            </a:extLst>
          </p:cNvPr>
          <p:cNvSpPr>
            <a:spLocks noGrp="1"/>
          </p:cNvSpPr>
          <p:nvPr>
            <p:ph sz="quarter" idx="11"/>
          </p:nvPr>
        </p:nvSpPr>
        <p:spPr/>
        <p:txBody>
          <a:bodyPr/>
          <a:lstStyle/>
          <a:p>
            <a:r>
              <a:rPr lang="en-AU" dirty="0"/>
              <a:t>Meaning of ‘present entitlement’</a:t>
            </a:r>
          </a:p>
        </p:txBody>
      </p:sp>
      <p:sp>
        <p:nvSpPr>
          <p:cNvPr id="5" name="Content Placeholder 4">
            <a:extLst>
              <a:ext uri="{FF2B5EF4-FFF2-40B4-BE49-F238E27FC236}">
                <a16:creationId xmlns:a16="http://schemas.microsoft.com/office/drawing/2014/main" id="{3CF40FFD-6A83-45E2-9005-A210DD0C8067}"/>
              </a:ext>
            </a:extLst>
          </p:cNvPr>
          <p:cNvSpPr>
            <a:spLocks noGrp="1"/>
          </p:cNvSpPr>
          <p:nvPr>
            <p:ph idx="1"/>
          </p:nvPr>
        </p:nvSpPr>
        <p:spPr/>
        <p:txBody>
          <a:bodyPr>
            <a:normAutofit/>
          </a:bodyPr>
          <a:lstStyle/>
          <a:p>
            <a:r>
              <a:rPr lang="en-AU" dirty="0"/>
              <a:t>In </a:t>
            </a:r>
            <a:r>
              <a:rPr lang="en-AU" i="1" dirty="0"/>
              <a:t>Harmer v FC of T </a:t>
            </a:r>
            <a:r>
              <a:rPr lang="en-AU" dirty="0">
                <a:hlinkClick r:id="rId2"/>
              </a:rPr>
              <a:t>(1991) 173 CLR 264</a:t>
            </a:r>
            <a:r>
              <a:rPr lang="en-AU" dirty="0"/>
              <a:t>, the High Court clarified:</a:t>
            </a:r>
          </a:p>
          <a:p>
            <a:endParaRPr lang="en-AU" dirty="0"/>
          </a:p>
          <a:p>
            <a:pPr lvl="1"/>
            <a:r>
              <a:rPr lang="en-AU" sz="1600" dirty="0"/>
              <a:t>A beneficiary is presently entitled if they have, as of the end of the income year, a vested and indefeasible interest in the income of the trust</a:t>
            </a:r>
          </a:p>
          <a:p>
            <a:pPr lvl="1"/>
            <a:endParaRPr lang="en-AU" i="1" dirty="0"/>
          </a:p>
          <a:p>
            <a:r>
              <a:rPr lang="en-AU" dirty="0"/>
              <a:t>This is a legal concept of beneficial ownership, not a matter of actual receipt.</a:t>
            </a:r>
          </a:p>
          <a:p>
            <a:endParaRPr lang="en-AU" dirty="0"/>
          </a:p>
        </p:txBody>
      </p:sp>
    </p:spTree>
    <p:extLst>
      <p:ext uri="{BB962C8B-B14F-4D97-AF65-F5344CB8AC3E}">
        <p14:creationId xmlns:p14="http://schemas.microsoft.com/office/powerpoint/2010/main" val="83668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46BFBDB0-45EB-1D66-643B-AB3788AE09BA}"/>
              </a:ext>
            </a:extLst>
          </p:cNvPr>
          <p:cNvSpPr txBox="1">
            <a:spLocks/>
          </p:cNvSpPr>
          <p:nvPr/>
        </p:nvSpPr>
        <p:spPr>
          <a:xfrm>
            <a:off x="531407" y="1834978"/>
            <a:ext cx="10564961" cy="3645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7200" b="1" dirty="0">
                <a:solidFill>
                  <a:schemeClr val="bg1"/>
                </a:solidFill>
              </a:rPr>
              <a:t>Determining trust income</a:t>
            </a:r>
            <a:endParaRPr lang="en-AU" sz="7200" dirty="0"/>
          </a:p>
        </p:txBody>
      </p:sp>
    </p:spTree>
    <p:extLst>
      <p:ext uri="{BB962C8B-B14F-4D97-AF65-F5344CB8AC3E}">
        <p14:creationId xmlns:p14="http://schemas.microsoft.com/office/powerpoint/2010/main" val="4118719356"/>
      </p:ext>
    </p:extLst>
  </p:cSld>
  <p:clrMapOvr>
    <a:masterClrMapping/>
  </p:clrMapOvr>
  <p:transition spd="slow">
    <p:push dir="u"/>
  </p:transition>
</p:sld>
</file>

<file path=ppt/theme/theme1.xml><?xml version="1.0" encoding="utf-8"?>
<a:theme xmlns:a="http://schemas.openxmlformats.org/drawingml/2006/main" name="Office Theme">
  <a:themeElements>
    <a:clrScheme name="Findex colour palette">
      <a:dk1>
        <a:srgbClr val="1B1F22"/>
      </a:dk1>
      <a:lt1>
        <a:sysClr val="window" lastClr="FFFFFF"/>
      </a:lt1>
      <a:dk2>
        <a:srgbClr val="1B1F22"/>
      </a:dk2>
      <a:lt2>
        <a:srgbClr val="FFFFFF"/>
      </a:lt2>
      <a:accent1>
        <a:srgbClr val="D43D27"/>
      </a:accent1>
      <a:accent2>
        <a:srgbClr val="516CB3"/>
      </a:accent2>
      <a:accent3>
        <a:srgbClr val="0EACBD"/>
      </a:accent3>
      <a:accent4>
        <a:srgbClr val="6AC288"/>
      </a:accent4>
      <a:accent5>
        <a:srgbClr val="489DB1"/>
      </a:accent5>
      <a:accent6>
        <a:srgbClr val="99C4C7"/>
      </a:accent6>
      <a:hlink>
        <a:srgbClr val="489DB1"/>
      </a:hlink>
      <a:folHlink>
        <a:srgbClr val="516C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48274820A0DE4AAD8BB7A74F0E2065" ma:contentTypeVersion="13" ma:contentTypeDescription="Create a new document." ma:contentTypeScope="" ma:versionID="672587c8f352e943fffa7d3b9d5ff9f3">
  <xsd:schema xmlns:xsd="http://www.w3.org/2001/XMLSchema" xmlns:xs="http://www.w3.org/2001/XMLSchema" xmlns:p="http://schemas.microsoft.com/office/2006/metadata/properties" xmlns:ns3="94c604c5-42da-4d7a-9039-3c799245458e" xmlns:ns4="b3c2524c-5f4f-4eb8-9460-ffd6f4193052" targetNamespace="http://schemas.microsoft.com/office/2006/metadata/properties" ma:root="true" ma:fieldsID="dfe4cec64e4bb37c06732936e45a2c65" ns3:_="" ns4:_="">
    <xsd:import namespace="94c604c5-42da-4d7a-9039-3c799245458e"/>
    <xsd:import namespace="b3c2524c-5f4f-4eb8-9460-ffd6f419305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c604c5-42da-4d7a-9039-3c799245458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c2524c-5f4f-4eb8-9460-ffd6f419305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9B7CEA-8809-45C1-AC85-18E88749718B}">
  <ds:schemaRefs>
    <ds:schemaRef ds:uri="94c604c5-42da-4d7a-9039-3c799245458e"/>
    <ds:schemaRef ds:uri="b3c2524c-5f4f-4eb8-9460-ffd6f41930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3DA337B-756E-41CC-B25A-C468BD26E78F}">
  <ds:schemaRefs>
    <ds:schemaRef ds:uri="94c604c5-42da-4d7a-9039-3c799245458e"/>
    <ds:schemaRef ds:uri="b3c2524c-5f4f-4eb8-9460-ffd6f41930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BC83885-87EE-4241-A4E9-725F8E676140}">
  <ds:schemaRefs>
    <ds:schemaRef ds:uri="http://schemas.microsoft.com/sharepoint/v3/contenttype/forms"/>
  </ds:schemaRefs>
</ds:datastoreItem>
</file>

<file path=docMetadata/LabelInfo.xml><?xml version="1.0" encoding="utf-8"?>
<clbl:labelList xmlns:clbl="http://schemas.microsoft.com/office/2020/mipLabelMetadata">
  <clbl:label id="{b48a9eab-75aa-4a5b-9fd7-f39223245c1a}" enabled="0" method="" siteId="{b48a9eab-75aa-4a5b-9fd7-f39223245c1a}" removed="1"/>
</clbl:labelList>
</file>

<file path=docProps/app.xml><?xml version="1.0" encoding="utf-8"?>
<Properties xmlns="http://schemas.openxmlformats.org/officeDocument/2006/extended-properties" xmlns:vt="http://schemas.openxmlformats.org/officeDocument/2006/docPropsVTypes">
  <Template>2023_Findex_AU_template_ABSTRACT TECH</Template>
  <TotalTime>630</TotalTime>
  <Words>2965</Words>
  <Application>Microsoft Office PowerPoint</Application>
  <PresentationFormat>Widescreen</PresentationFormat>
  <Paragraphs>256</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Arial</vt:lpstr>
      <vt:lpstr>Arial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Findex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Edwards</dc:creator>
  <cp:lastModifiedBy>Jordan Edwards</cp:lastModifiedBy>
  <cp:revision>1</cp:revision>
  <dcterms:created xsi:type="dcterms:W3CDTF">2025-08-06T09:24:20Z</dcterms:created>
  <dcterms:modified xsi:type="dcterms:W3CDTF">2025-08-12T01:32:31Z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0x0101006148274820A0DE4AAD8BB7A74F0E2065</vt:lpwstr>
  </property>
</Properties>
</file>